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8"/>
  </p:notesMasterIdLst>
  <p:handoutMasterIdLst>
    <p:handoutMasterId r:id="rId19"/>
  </p:handoutMasterIdLst>
  <p:sldIdLst>
    <p:sldId id="295" r:id="rId2"/>
    <p:sldId id="296" r:id="rId3"/>
    <p:sldId id="317" r:id="rId4"/>
    <p:sldId id="319" r:id="rId5"/>
    <p:sldId id="334" r:id="rId6"/>
    <p:sldId id="320" r:id="rId7"/>
    <p:sldId id="336" r:id="rId8"/>
    <p:sldId id="337" r:id="rId9"/>
    <p:sldId id="321" r:id="rId10"/>
    <p:sldId id="322" r:id="rId11"/>
    <p:sldId id="323" r:id="rId12"/>
    <p:sldId id="335" r:id="rId13"/>
    <p:sldId id="325" r:id="rId14"/>
    <p:sldId id="326" r:id="rId15"/>
    <p:sldId id="332" r:id="rId16"/>
    <p:sldId id="333" r:id="rId17"/>
  </p:sldIdLst>
  <p:sldSz cx="9144000" cy="6858000" type="screen4x3"/>
  <p:notesSz cx="6858000" cy="9144000"/>
  <p:defaultTextStyle>
    <a:defPPr>
      <a:defRPr lang="en-US"/>
    </a:defPPr>
    <a:lvl1pPr marL="0" algn="l" defTabSz="408184" rtl="0" eaLnBrk="1" latinLnBrk="0" hangingPunct="1">
      <a:defRPr sz="1600" kern="1200">
        <a:solidFill>
          <a:schemeClr val="tx1"/>
        </a:solidFill>
        <a:latin typeface="+mn-lt"/>
        <a:ea typeface="+mn-ea"/>
        <a:cs typeface="+mn-cs"/>
      </a:defRPr>
    </a:lvl1pPr>
    <a:lvl2pPr marL="408184" algn="l" defTabSz="408184" rtl="0" eaLnBrk="1" latinLnBrk="0" hangingPunct="1">
      <a:defRPr sz="1600" kern="1200">
        <a:solidFill>
          <a:schemeClr val="tx1"/>
        </a:solidFill>
        <a:latin typeface="+mn-lt"/>
        <a:ea typeface="+mn-ea"/>
        <a:cs typeface="+mn-cs"/>
      </a:defRPr>
    </a:lvl2pPr>
    <a:lvl3pPr marL="816367" algn="l" defTabSz="408184" rtl="0" eaLnBrk="1" latinLnBrk="0" hangingPunct="1">
      <a:defRPr sz="1600" kern="1200">
        <a:solidFill>
          <a:schemeClr val="tx1"/>
        </a:solidFill>
        <a:latin typeface="+mn-lt"/>
        <a:ea typeface="+mn-ea"/>
        <a:cs typeface="+mn-cs"/>
      </a:defRPr>
    </a:lvl3pPr>
    <a:lvl4pPr marL="1224551" algn="l" defTabSz="408184" rtl="0" eaLnBrk="1" latinLnBrk="0" hangingPunct="1">
      <a:defRPr sz="1600" kern="1200">
        <a:solidFill>
          <a:schemeClr val="tx1"/>
        </a:solidFill>
        <a:latin typeface="+mn-lt"/>
        <a:ea typeface="+mn-ea"/>
        <a:cs typeface="+mn-cs"/>
      </a:defRPr>
    </a:lvl4pPr>
    <a:lvl5pPr marL="1632734" algn="l" defTabSz="408184" rtl="0" eaLnBrk="1" latinLnBrk="0" hangingPunct="1">
      <a:defRPr sz="1600" kern="1200">
        <a:solidFill>
          <a:schemeClr val="tx1"/>
        </a:solidFill>
        <a:latin typeface="+mn-lt"/>
        <a:ea typeface="+mn-ea"/>
        <a:cs typeface="+mn-cs"/>
      </a:defRPr>
    </a:lvl5pPr>
    <a:lvl6pPr marL="2040918" algn="l" defTabSz="408184" rtl="0" eaLnBrk="1" latinLnBrk="0" hangingPunct="1">
      <a:defRPr sz="1600" kern="1200">
        <a:solidFill>
          <a:schemeClr val="tx1"/>
        </a:solidFill>
        <a:latin typeface="+mn-lt"/>
        <a:ea typeface="+mn-ea"/>
        <a:cs typeface="+mn-cs"/>
      </a:defRPr>
    </a:lvl6pPr>
    <a:lvl7pPr marL="2449102" algn="l" defTabSz="408184" rtl="0" eaLnBrk="1" latinLnBrk="0" hangingPunct="1">
      <a:defRPr sz="1600" kern="1200">
        <a:solidFill>
          <a:schemeClr val="tx1"/>
        </a:solidFill>
        <a:latin typeface="+mn-lt"/>
        <a:ea typeface="+mn-ea"/>
        <a:cs typeface="+mn-cs"/>
      </a:defRPr>
    </a:lvl7pPr>
    <a:lvl8pPr marL="2857285" algn="l" defTabSz="408184" rtl="0" eaLnBrk="1" latinLnBrk="0" hangingPunct="1">
      <a:defRPr sz="1600" kern="1200">
        <a:solidFill>
          <a:schemeClr val="tx1"/>
        </a:solidFill>
        <a:latin typeface="+mn-lt"/>
        <a:ea typeface="+mn-ea"/>
        <a:cs typeface="+mn-cs"/>
      </a:defRPr>
    </a:lvl8pPr>
    <a:lvl9pPr marL="3265469" algn="l" defTabSz="408184" rtl="0" eaLnBrk="1" latinLnBrk="0" hangingPunct="1">
      <a:defRPr sz="16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33"/>
    <a:srgbClr val="7A001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85362" autoAdjust="0"/>
  </p:normalViewPr>
  <p:slideViewPr>
    <p:cSldViewPr snapToGrid="0" snapToObjects="1">
      <p:cViewPr>
        <p:scale>
          <a:sx n="100" d="100"/>
          <a:sy n="100" d="100"/>
        </p:scale>
        <p:origin x="-1872" y="-2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12" d="100"/>
          <a:sy n="112" d="100"/>
        </p:scale>
        <p:origin x="-3888"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Workbook3"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Refund</a:t>
            </a:r>
            <a:r>
              <a:rPr lang="en-US" baseline="0"/>
              <a:t> Appeals Claims over the past 2 years</a:t>
            </a:r>
            <a:endParaRPr lang="en-US"/>
          </a:p>
        </c:rich>
      </c:tx>
      <c:layout/>
      <c:overlay val="0"/>
    </c:title>
    <c:autoTitleDeleted val="0"/>
    <c:plotArea>
      <c:layout/>
      <c:barChart>
        <c:barDir val="col"/>
        <c:grouping val="clustered"/>
        <c:varyColors val="0"/>
        <c:ser>
          <c:idx val="0"/>
          <c:order val="0"/>
          <c:tx>
            <c:strRef>
              <c:f>Sheet1!$B$3</c:f>
              <c:strCache>
                <c:ptCount val="1"/>
                <c:pt idx="0">
                  <c:v># of Claims</c:v>
                </c:pt>
              </c:strCache>
            </c:strRef>
          </c:tx>
          <c:invertIfNegative val="0"/>
          <c:cat>
            <c:strRef>
              <c:f>Sheet1!$A$4:$A$10</c:f>
              <c:strCache>
                <c:ptCount val="7"/>
                <c:pt idx="1">
                  <c:v>Illness/Death of Immediate Family</c:v>
                </c:pt>
                <c:pt idx="2">
                  <c:v>Medical</c:v>
                </c:pt>
                <c:pt idx="3">
                  <c:v>Financial</c:v>
                </c:pt>
                <c:pt idx="4">
                  <c:v>Academic</c:v>
                </c:pt>
                <c:pt idx="5">
                  <c:v>Safety</c:v>
                </c:pt>
                <c:pt idx="6">
                  <c:v>Visa Issues</c:v>
                </c:pt>
              </c:strCache>
            </c:strRef>
          </c:cat>
          <c:val>
            <c:numRef>
              <c:f>Sheet1!$B$4:$B$10</c:f>
              <c:numCache>
                <c:formatCode>General</c:formatCode>
                <c:ptCount val="7"/>
                <c:pt idx="1">
                  <c:v>5.0</c:v>
                </c:pt>
                <c:pt idx="2">
                  <c:v>17.0</c:v>
                </c:pt>
                <c:pt idx="3">
                  <c:v>3.0</c:v>
                </c:pt>
                <c:pt idx="4">
                  <c:v>1.0</c:v>
                </c:pt>
                <c:pt idx="5">
                  <c:v>1.0</c:v>
                </c:pt>
                <c:pt idx="6">
                  <c:v>1.0</c:v>
                </c:pt>
              </c:numCache>
            </c:numRef>
          </c:val>
        </c:ser>
        <c:dLbls>
          <c:showLegendKey val="0"/>
          <c:showVal val="0"/>
          <c:showCatName val="0"/>
          <c:showSerName val="0"/>
          <c:showPercent val="0"/>
          <c:showBubbleSize val="0"/>
        </c:dLbls>
        <c:gapWidth val="150"/>
        <c:axId val="2134669096"/>
        <c:axId val="2134672104"/>
      </c:barChart>
      <c:catAx>
        <c:axId val="2134669096"/>
        <c:scaling>
          <c:orientation val="minMax"/>
        </c:scaling>
        <c:delete val="0"/>
        <c:axPos val="b"/>
        <c:majorTickMark val="out"/>
        <c:minorTickMark val="none"/>
        <c:tickLblPos val="nextTo"/>
        <c:crossAx val="2134672104"/>
        <c:crosses val="autoZero"/>
        <c:auto val="1"/>
        <c:lblAlgn val="ctr"/>
        <c:lblOffset val="100"/>
        <c:noMultiLvlLbl val="0"/>
      </c:catAx>
      <c:valAx>
        <c:axId val="2134672104"/>
        <c:scaling>
          <c:orientation val="minMax"/>
        </c:scaling>
        <c:delete val="0"/>
        <c:axPos val="l"/>
        <c:majorGridlines/>
        <c:numFmt formatCode="General" sourceLinked="1"/>
        <c:majorTickMark val="out"/>
        <c:minorTickMark val="none"/>
        <c:tickLblPos val="nextTo"/>
        <c:crossAx val="2134669096"/>
        <c:crosses val="autoZero"/>
        <c:crossBetween val="between"/>
      </c:valAx>
    </c:plotArea>
    <c:legend>
      <c:legendPos val="r"/>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E346F3B-29A1-C84A-9BF1-361A0EA7845F}" type="datetimeFigureOut">
              <a:rPr lang="en-US" smtClean="0"/>
              <a:t>9/29/16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A9D6B48-BF9D-C54B-9DF8-51E3DD041BD1}" type="slidenum">
              <a:rPr lang="en-US" smtClean="0"/>
              <a:t>‹#›</a:t>
            </a:fld>
            <a:endParaRPr lang="en-US" dirty="0"/>
          </a:p>
        </p:txBody>
      </p:sp>
    </p:spTree>
    <p:extLst>
      <p:ext uri="{BB962C8B-B14F-4D97-AF65-F5344CB8AC3E}">
        <p14:creationId xmlns:p14="http://schemas.microsoft.com/office/powerpoint/2010/main" val="16059321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D45359-A7F2-C846-AE49-57A94BFFAE29}" type="datetimeFigureOut">
              <a:rPr lang="en-US" smtClean="0"/>
              <a:t>9/29/16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528E80-E2E0-E848-AA27-0F52E3D2EBEC}" type="slidenum">
              <a:rPr lang="en-US" smtClean="0"/>
              <a:t>‹#›</a:t>
            </a:fld>
            <a:endParaRPr lang="en-US" dirty="0"/>
          </a:p>
        </p:txBody>
      </p:sp>
    </p:spTree>
    <p:extLst>
      <p:ext uri="{BB962C8B-B14F-4D97-AF65-F5344CB8AC3E}">
        <p14:creationId xmlns:p14="http://schemas.microsoft.com/office/powerpoint/2010/main" val="3281400329"/>
      </p:ext>
    </p:extLst>
  </p:cSld>
  <p:clrMap bg1="lt1" tx1="dk1" bg2="lt2" tx2="dk2" accent1="accent1" accent2="accent2" accent3="accent3" accent4="accent4" accent5="accent5" accent6="accent6" hlink="hlink" folHlink="folHlink"/>
  <p:hf hdr="0" ftr="0" dt="0"/>
  <p:notesStyle>
    <a:lvl1pPr marL="0" algn="l" defTabSz="408184" rtl="0" eaLnBrk="1" latinLnBrk="0" hangingPunct="1">
      <a:defRPr sz="1000" kern="1200">
        <a:solidFill>
          <a:schemeClr val="tx1"/>
        </a:solidFill>
        <a:latin typeface="+mn-lt"/>
        <a:ea typeface="+mn-ea"/>
        <a:cs typeface="+mn-cs"/>
      </a:defRPr>
    </a:lvl1pPr>
    <a:lvl2pPr marL="408184" algn="l" defTabSz="408184" rtl="0" eaLnBrk="1" latinLnBrk="0" hangingPunct="1">
      <a:defRPr sz="1000" kern="1200">
        <a:solidFill>
          <a:schemeClr val="tx1"/>
        </a:solidFill>
        <a:latin typeface="+mn-lt"/>
        <a:ea typeface="+mn-ea"/>
        <a:cs typeface="+mn-cs"/>
      </a:defRPr>
    </a:lvl2pPr>
    <a:lvl3pPr marL="816367" algn="l" defTabSz="408184" rtl="0" eaLnBrk="1" latinLnBrk="0" hangingPunct="1">
      <a:defRPr sz="1000" kern="1200">
        <a:solidFill>
          <a:schemeClr val="tx1"/>
        </a:solidFill>
        <a:latin typeface="+mn-lt"/>
        <a:ea typeface="+mn-ea"/>
        <a:cs typeface="+mn-cs"/>
      </a:defRPr>
    </a:lvl3pPr>
    <a:lvl4pPr marL="1224551" algn="l" defTabSz="408184" rtl="0" eaLnBrk="1" latinLnBrk="0" hangingPunct="1">
      <a:defRPr sz="1000" kern="1200">
        <a:solidFill>
          <a:schemeClr val="tx1"/>
        </a:solidFill>
        <a:latin typeface="+mn-lt"/>
        <a:ea typeface="+mn-ea"/>
        <a:cs typeface="+mn-cs"/>
      </a:defRPr>
    </a:lvl4pPr>
    <a:lvl5pPr marL="1632734" algn="l" defTabSz="408184" rtl="0" eaLnBrk="1" latinLnBrk="0" hangingPunct="1">
      <a:defRPr sz="1000" kern="1200">
        <a:solidFill>
          <a:schemeClr val="tx1"/>
        </a:solidFill>
        <a:latin typeface="+mn-lt"/>
        <a:ea typeface="+mn-ea"/>
        <a:cs typeface="+mn-cs"/>
      </a:defRPr>
    </a:lvl5pPr>
    <a:lvl6pPr marL="2040918" algn="l" defTabSz="408184" rtl="0" eaLnBrk="1" latinLnBrk="0" hangingPunct="1">
      <a:defRPr sz="1000" kern="1200">
        <a:solidFill>
          <a:schemeClr val="tx1"/>
        </a:solidFill>
        <a:latin typeface="+mn-lt"/>
        <a:ea typeface="+mn-ea"/>
        <a:cs typeface="+mn-cs"/>
      </a:defRPr>
    </a:lvl6pPr>
    <a:lvl7pPr marL="2449102" algn="l" defTabSz="408184" rtl="0" eaLnBrk="1" latinLnBrk="0" hangingPunct="1">
      <a:defRPr sz="1000" kern="1200">
        <a:solidFill>
          <a:schemeClr val="tx1"/>
        </a:solidFill>
        <a:latin typeface="+mn-lt"/>
        <a:ea typeface="+mn-ea"/>
        <a:cs typeface="+mn-cs"/>
      </a:defRPr>
    </a:lvl7pPr>
    <a:lvl8pPr marL="2857285" algn="l" defTabSz="408184" rtl="0" eaLnBrk="1" latinLnBrk="0" hangingPunct="1">
      <a:defRPr sz="1000" kern="1200">
        <a:solidFill>
          <a:schemeClr val="tx1"/>
        </a:solidFill>
        <a:latin typeface="+mn-lt"/>
        <a:ea typeface="+mn-ea"/>
        <a:cs typeface="+mn-cs"/>
      </a:defRPr>
    </a:lvl8pPr>
    <a:lvl9pPr marL="3265469" algn="l" defTabSz="408184"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 slide is Tony </a:t>
            </a:r>
            <a:endParaRPr lang="en-US" dirty="0"/>
          </a:p>
        </p:txBody>
      </p:sp>
      <p:sp>
        <p:nvSpPr>
          <p:cNvPr id="4" name="Slide Number Placeholder 3"/>
          <p:cNvSpPr>
            <a:spLocks noGrp="1"/>
          </p:cNvSpPr>
          <p:nvPr>
            <p:ph type="sldNum" sz="quarter" idx="10"/>
          </p:nvPr>
        </p:nvSpPr>
        <p:spPr/>
        <p:txBody>
          <a:bodyPr/>
          <a:lstStyle/>
          <a:p>
            <a:fld id="{6B528E80-E2E0-E848-AA27-0F52E3D2EBEC}" type="slidenum">
              <a:rPr lang="en-US" smtClean="0"/>
              <a:t>1</a:t>
            </a:fld>
            <a:endParaRPr lang="en-US" dirty="0"/>
          </a:p>
        </p:txBody>
      </p:sp>
    </p:spTree>
    <p:extLst>
      <p:ext uri="{BB962C8B-B14F-4D97-AF65-F5344CB8AC3E}">
        <p14:creationId xmlns:p14="http://schemas.microsoft.com/office/powerpoint/2010/main" val="3447202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 slide is Catalina</a:t>
            </a:r>
            <a:endParaRPr lang="en-US" dirty="0"/>
          </a:p>
        </p:txBody>
      </p:sp>
      <p:sp>
        <p:nvSpPr>
          <p:cNvPr id="4" name="Slide Number Placeholder 3"/>
          <p:cNvSpPr>
            <a:spLocks noGrp="1"/>
          </p:cNvSpPr>
          <p:nvPr>
            <p:ph type="sldNum" sz="quarter" idx="10"/>
          </p:nvPr>
        </p:nvSpPr>
        <p:spPr/>
        <p:txBody>
          <a:bodyPr/>
          <a:lstStyle/>
          <a:p>
            <a:fld id="{6B528E80-E2E0-E848-AA27-0F52E3D2EBEC}" type="slidenum">
              <a:rPr lang="en-US" smtClean="0"/>
              <a:t>2</a:t>
            </a:fld>
            <a:endParaRPr lang="en-US" dirty="0"/>
          </a:p>
        </p:txBody>
      </p:sp>
    </p:spTree>
    <p:extLst>
      <p:ext uri="{BB962C8B-B14F-4D97-AF65-F5344CB8AC3E}">
        <p14:creationId xmlns:p14="http://schemas.microsoft.com/office/powerpoint/2010/main" val="3628096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 Slide Catalina</a:t>
            </a:r>
            <a:endParaRPr lang="en-US" dirty="0"/>
          </a:p>
        </p:txBody>
      </p:sp>
      <p:sp>
        <p:nvSpPr>
          <p:cNvPr id="4" name="Slide Number Placeholder 3"/>
          <p:cNvSpPr>
            <a:spLocks noGrp="1"/>
          </p:cNvSpPr>
          <p:nvPr>
            <p:ph type="sldNum" sz="quarter" idx="10"/>
          </p:nvPr>
        </p:nvSpPr>
        <p:spPr/>
        <p:txBody>
          <a:bodyPr/>
          <a:lstStyle/>
          <a:p>
            <a:fld id="{6B528E80-E2E0-E848-AA27-0F52E3D2EBEC}" type="slidenum">
              <a:rPr lang="en-US" smtClean="0"/>
              <a:t>3</a:t>
            </a:fld>
            <a:endParaRPr lang="en-US" dirty="0"/>
          </a:p>
        </p:txBody>
      </p:sp>
    </p:spTree>
    <p:extLst>
      <p:ext uri="{BB962C8B-B14F-4D97-AF65-F5344CB8AC3E}">
        <p14:creationId xmlns:p14="http://schemas.microsoft.com/office/powerpoint/2010/main" val="314063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 slide Tony</a:t>
            </a:r>
            <a:endParaRPr lang="en-US" dirty="0"/>
          </a:p>
        </p:txBody>
      </p:sp>
      <p:sp>
        <p:nvSpPr>
          <p:cNvPr id="4" name="Slide Number Placeholder 3"/>
          <p:cNvSpPr>
            <a:spLocks noGrp="1"/>
          </p:cNvSpPr>
          <p:nvPr>
            <p:ph type="sldNum" sz="quarter" idx="10"/>
          </p:nvPr>
        </p:nvSpPr>
        <p:spPr/>
        <p:txBody>
          <a:bodyPr/>
          <a:lstStyle/>
          <a:p>
            <a:fld id="{6B528E80-E2E0-E848-AA27-0F52E3D2EBEC}" type="slidenum">
              <a:rPr lang="en-US" smtClean="0"/>
              <a:t>4</a:t>
            </a:fld>
            <a:endParaRPr lang="en-US" dirty="0"/>
          </a:p>
        </p:txBody>
      </p:sp>
    </p:spTree>
    <p:extLst>
      <p:ext uri="{BB962C8B-B14F-4D97-AF65-F5344CB8AC3E}">
        <p14:creationId xmlns:p14="http://schemas.microsoft.com/office/powerpoint/2010/main" val="916236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 is Catalina</a:t>
            </a:r>
            <a:endParaRPr lang="en-US" dirty="0"/>
          </a:p>
        </p:txBody>
      </p:sp>
      <p:sp>
        <p:nvSpPr>
          <p:cNvPr id="4" name="Slide Number Placeholder 3"/>
          <p:cNvSpPr>
            <a:spLocks noGrp="1"/>
          </p:cNvSpPr>
          <p:nvPr>
            <p:ph type="sldNum" sz="quarter" idx="10"/>
          </p:nvPr>
        </p:nvSpPr>
        <p:spPr/>
        <p:txBody>
          <a:bodyPr/>
          <a:lstStyle/>
          <a:p>
            <a:fld id="{6B528E80-E2E0-E848-AA27-0F52E3D2EBEC}" type="slidenum">
              <a:rPr lang="en-US" smtClean="0"/>
              <a:t>5</a:t>
            </a:fld>
            <a:endParaRPr lang="en-US" dirty="0"/>
          </a:p>
        </p:txBody>
      </p:sp>
    </p:spTree>
    <p:extLst>
      <p:ext uri="{BB962C8B-B14F-4D97-AF65-F5344CB8AC3E}">
        <p14:creationId xmlns:p14="http://schemas.microsoft.com/office/powerpoint/2010/main" val="32045953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 Slide</a:t>
            </a:r>
            <a:r>
              <a:rPr lang="en-US" baseline="0" dirty="0" smtClean="0"/>
              <a:t> is Tony</a:t>
            </a:r>
            <a:endParaRPr lang="en-US" dirty="0"/>
          </a:p>
        </p:txBody>
      </p:sp>
      <p:sp>
        <p:nvSpPr>
          <p:cNvPr id="4" name="Slide Number Placeholder 3"/>
          <p:cNvSpPr>
            <a:spLocks noGrp="1"/>
          </p:cNvSpPr>
          <p:nvPr>
            <p:ph type="sldNum" sz="quarter" idx="10"/>
          </p:nvPr>
        </p:nvSpPr>
        <p:spPr/>
        <p:txBody>
          <a:bodyPr/>
          <a:lstStyle/>
          <a:p>
            <a:fld id="{6B528E80-E2E0-E848-AA27-0F52E3D2EBEC}" type="slidenum">
              <a:rPr lang="en-US" smtClean="0"/>
              <a:t>13</a:t>
            </a:fld>
            <a:endParaRPr lang="en-US" dirty="0"/>
          </a:p>
        </p:txBody>
      </p:sp>
    </p:spTree>
    <p:extLst>
      <p:ext uri="{BB962C8B-B14F-4D97-AF65-F5344CB8AC3E}">
        <p14:creationId xmlns:p14="http://schemas.microsoft.com/office/powerpoint/2010/main" val="40096566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Had about $16,500 in refund appeals we ate/absorbed</a:t>
            </a:r>
            <a:r>
              <a:rPr lang="en-US" baseline="0" dirty="0" smtClean="0"/>
              <a:t> in 14-15</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6B528E80-E2E0-E848-AA27-0F52E3D2EBEC}" type="slidenum">
              <a:rPr lang="en-US" smtClean="0"/>
              <a:t>14</a:t>
            </a:fld>
            <a:endParaRPr lang="en-US" dirty="0"/>
          </a:p>
        </p:txBody>
      </p:sp>
    </p:spTree>
    <p:extLst>
      <p:ext uri="{BB962C8B-B14F-4D97-AF65-F5344CB8AC3E}">
        <p14:creationId xmlns:p14="http://schemas.microsoft.com/office/powerpoint/2010/main" val="569942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 Id="rId3"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3.xml.rels><?xml version="1.0" encoding="UTF-8" standalone="yes"?>
<Relationships xmlns="http://schemas.openxmlformats.org/package/2006/relationships"><Relationship Id="rId11" Type="http://schemas.openxmlformats.org/officeDocument/2006/relationships/image" Target="../media/image8.emf"/><Relationship Id="rId12" Type="http://schemas.openxmlformats.org/officeDocument/2006/relationships/hyperlink" Target="http://umabroad.umn.edu/professionals/intleducators/" TargetMode="External"/><Relationship Id="rId13" Type="http://schemas.openxmlformats.org/officeDocument/2006/relationships/image" Target="../media/image9.emf"/><Relationship Id="rId1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hyperlink" Target="https://www.facebook.com/LearningAbroadCenter?_rdr=p" TargetMode="External"/><Relationship Id="rId3" Type="http://schemas.openxmlformats.org/officeDocument/2006/relationships/hyperlink" Target="https://www.pinterest.com/umnlac/" TargetMode="External"/><Relationship Id="rId4" Type="http://schemas.openxmlformats.org/officeDocument/2006/relationships/hyperlink" Target="https://twitter.com/UMabroad" TargetMode="External"/><Relationship Id="rId5" Type="http://schemas.openxmlformats.org/officeDocument/2006/relationships/hyperlink" Target="http://umabroad.com/about/" TargetMode="External"/><Relationship Id="rId6" Type="http://schemas.openxmlformats.org/officeDocument/2006/relationships/hyperlink" Target="https://www.youtube.com/user/umabroad230" TargetMode="External"/><Relationship Id="rId7" Type="http://schemas.openxmlformats.org/officeDocument/2006/relationships/image" Target="../media/image4.emf"/><Relationship Id="rId8" Type="http://schemas.openxmlformats.org/officeDocument/2006/relationships/image" Target="../media/image5.emf"/><Relationship Id="rId9" Type="http://schemas.openxmlformats.org/officeDocument/2006/relationships/image" Target="../media/image6.emf"/><Relationship Id="rId10" Type="http://schemas.openxmlformats.org/officeDocument/2006/relationships/image" Target="../media/image7.emf"/></Relationships>
</file>

<file path=ppt/slideLayouts/_rels/slideLayout34.xml.rels><?xml version="1.0" encoding="UTF-8" standalone="yes"?>
<Relationships xmlns="http://schemas.openxmlformats.org/package/2006/relationships"><Relationship Id="rId11" Type="http://schemas.openxmlformats.org/officeDocument/2006/relationships/image" Target="../media/image7.emf"/><Relationship Id="rId12" Type="http://schemas.openxmlformats.org/officeDocument/2006/relationships/image" Target="../media/image8.emf"/><Relationship Id="rId13" Type="http://schemas.openxmlformats.org/officeDocument/2006/relationships/hyperlink" Target="http://umabroad.umn.edu/professionals/intleducators/" TargetMode="External"/><Relationship Id="rId14" Type="http://schemas.openxmlformats.org/officeDocument/2006/relationships/image" Target="../media/image9.emf"/><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hyperlink" Target="https://www.facebook.com/LearningAbroadCenter?_rdr=p" TargetMode="External"/><Relationship Id="rId4" Type="http://schemas.openxmlformats.org/officeDocument/2006/relationships/hyperlink" Target="https://www.pinterest.com/umnlac/" TargetMode="External"/><Relationship Id="rId5" Type="http://schemas.openxmlformats.org/officeDocument/2006/relationships/hyperlink" Target="https://twitter.com/UMabroad" TargetMode="External"/><Relationship Id="rId6" Type="http://schemas.openxmlformats.org/officeDocument/2006/relationships/hyperlink" Target="http://umabroad.com/about/" TargetMode="External"/><Relationship Id="rId7" Type="http://schemas.openxmlformats.org/officeDocument/2006/relationships/hyperlink" Target="https://www.youtube.com/user/umabroad230" TargetMode="External"/><Relationship Id="rId8" Type="http://schemas.openxmlformats.org/officeDocument/2006/relationships/image" Target="../media/image4.emf"/><Relationship Id="rId9" Type="http://schemas.openxmlformats.org/officeDocument/2006/relationships/image" Target="../media/image5.emf"/><Relationship Id="rId10" Type="http://schemas.openxmlformats.org/officeDocument/2006/relationships/image" Target="../media/image6.emf"/></Relationships>
</file>

<file path=ppt/slideLayouts/_rels/slideLayout35.xml.rels><?xml version="1.0" encoding="UTF-8" standalone="yes"?>
<Relationships xmlns="http://schemas.openxmlformats.org/package/2006/relationships"><Relationship Id="rId11" Type="http://schemas.openxmlformats.org/officeDocument/2006/relationships/image" Target="../media/image7.emf"/><Relationship Id="rId12" Type="http://schemas.openxmlformats.org/officeDocument/2006/relationships/image" Target="../media/image8.emf"/><Relationship Id="rId13" Type="http://schemas.openxmlformats.org/officeDocument/2006/relationships/hyperlink" Target="http://umabroad.umn.edu/professionals/intleducators/" TargetMode="External"/><Relationship Id="rId14" Type="http://schemas.openxmlformats.org/officeDocument/2006/relationships/image" Target="../media/image9.emf"/><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hyperlink" Target="https://www.facebook.com/LearningAbroadCenter?_rdr=p" TargetMode="External"/><Relationship Id="rId4" Type="http://schemas.openxmlformats.org/officeDocument/2006/relationships/hyperlink" Target="https://www.pinterest.com/umnlac/" TargetMode="External"/><Relationship Id="rId5" Type="http://schemas.openxmlformats.org/officeDocument/2006/relationships/hyperlink" Target="https://twitter.com/UMabroad" TargetMode="External"/><Relationship Id="rId6" Type="http://schemas.openxmlformats.org/officeDocument/2006/relationships/hyperlink" Target="http://umabroad.com/about/" TargetMode="External"/><Relationship Id="rId7" Type="http://schemas.openxmlformats.org/officeDocument/2006/relationships/hyperlink" Target="https://www.youtube.com/user/umabroad230" TargetMode="External"/><Relationship Id="rId8" Type="http://schemas.openxmlformats.org/officeDocument/2006/relationships/image" Target="../media/image4.emf"/><Relationship Id="rId9" Type="http://schemas.openxmlformats.org/officeDocument/2006/relationships/image" Target="../media/image5.emf"/><Relationship Id="rId10" Type="http://schemas.openxmlformats.org/officeDocument/2006/relationships/image" Target="../media/image6.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stretch>
            <a:fillRect/>
          </a:stretch>
        </p:blipFill>
        <p:spPr>
          <a:xfrm>
            <a:off x="0" y="1202761"/>
            <a:ext cx="7213600" cy="4178300"/>
          </a:xfrm>
          <a:prstGeom prst="rect">
            <a:avLst/>
          </a:prstGeom>
        </p:spPr>
      </p:pic>
      <p:sp>
        <p:nvSpPr>
          <p:cNvPr id="4" name="Title 1"/>
          <p:cNvSpPr>
            <a:spLocks noGrp="1"/>
          </p:cNvSpPr>
          <p:nvPr>
            <p:ph type="title"/>
          </p:nvPr>
        </p:nvSpPr>
        <p:spPr>
          <a:xfrm>
            <a:off x="952388" y="1730195"/>
            <a:ext cx="5388778" cy="1169681"/>
          </a:xfrm>
          <a:prstGeom prst="rect">
            <a:avLst/>
          </a:prstGeom>
        </p:spPr>
        <p:txBody>
          <a:bodyPr anchor="t"/>
          <a:lstStyle>
            <a:lvl1pPr algn="l">
              <a:defRPr sz="3800" b="0" cap="all">
                <a:solidFill>
                  <a:schemeClr val="bg1"/>
                </a:solidFill>
                <a:latin typeface="Tahoma"/>
                <a:cs typeface="Tahoma"/>
              </a:defRPr>
            </a:lvl1pPr>
          </a:lstStyle>
          <a:p>
            <a:r>
              <a:rPr lang="en-US" smtClean="0"/>
              <a:t>Click to edit Master title style</a:t>
            </a:r>
            <a:endParaRPr lang="en-US" dirty="0"/>
          </a:p>
        </p:txBody>
      </p:sp>
      <p:sp>
        <p:nvSpPr>
          <p:cNvPr id="5" name="Text Placeholder 2"/>
          <p:cNvSpPr>
            <a:spLocks noGrp="1"/>
          </p:cNvSpPr>
          <p:nvPr>
            <p:ph type="body" idx="1" hasCustomPrompt="1"/>
          </p:nvPr>
        </p:nvSpPr>
        <p:spPr>
          <a:xfrm>
            <a:off x="981837" y="3033470"/>
            <a:ext cx="4953883" cy="486844"/>
          </a:xfrm>
          <a:prstGeom prst="rect">
            <a:avLst/>
          </a:prstGeom>
        </p:spPr>
        <p:txBody>
          <a:bodyPr anchor="t"/>
          <a:lstStyle>
            <a:lvl1pPr marL="0" indent="0">
              <a:buNone/>
              <a:defRPr sz="1800">
                <a:solidFill>
                  <a:srgbClr val="FFCC33"/>
                </a:solidFill>
                <a:latin typeface="Century Gothic"/>
                <a:cs typeface="Century Gothic"/>
              </a:defRPr>
            </a:lvl1pPr>
            <a:lvl2pPr marL="408184" indent="0">
              <a:buNone/>
              <a:defRPr sz="1600">
                <a:solidFill>
                  <a:schemeClr val="tx1">
                    <a:tint val="75000"/>
                  </a:schemeClr>
                </a:solidFill>
              </a:defRPr>
            </a:lvl2pPr>
            <a:lvl3pPr marL="816367" indent="0">
              <a:buNone/>
              <a:defRPr sz="1500">
                <a:solidFill>
                  <a:schemeClr val="tx1">
                    <a:tint val="75000"/>
                  </a:schemeClr>
                </a:solidFill>
              </a:defRPr>
            </a:lvl3pPr>
            <a:lvl4pPr marL="1224551" indent="0">
              <a:buNone/>
              <a:defRPr sz="1200">
                <a:solidFill>
                  <a:schemeClr val="tx1">
                    <a:tint val="75000"/>
                  </a:schemeClr>
                </a:solidFill>
              </a:defRPr>
            </a:lvl4pPr>
            <a:lvl5pPr marL="1632734" indent="0">
              <a:buNone/>
              <a:defRPr sz="1200">
                <a:solidFill>
                  <a:schemeClr val="tx1">
                    <a:tint val="75000"/>
                  </a:schemeClr>
                </a:solidFill>
              </a:defRPr>
            </a:lvl5pPr>
            <a:lvl6pPr marL="2040918" indent="0">
              <a:buNone/>
              <a:defRPr sz="1200">
                <a:solidFill>
                  <a:schemeClr val="tx1">
                    <a:tint val="75000"/>
                  </a:schemeClr>
                </a:solidFill>
              </a:defRPr>
            </a:lvl6pPr>
            <a:lvl7pPr marL="2449102" indent="0">
              <a:buNone/>
              <a:defRPr sz="1200">
                <a:solidFill>
                  <a:schemeClr val="tx1">
                    <a:tint val="75000"/>
                  </a:schemeClr>
                </a:solidFill>
              </a:defRPr>
            </a:lvl7pPr>
            <a:lvl8pPr marL="2857285" indent="0">
              <a:buNone/>
              <a:defRPr sz="1200">
                <a:solidFill>
                  <a:schemeClr val="tx1">
                    <a:tint val="75000"/>
                  </a:schemeClr>
                </a:solidFill>
              </a:defRPr>
            </a:lvl8pPr>
            <a:lvl9pPr marL="3265469" indent="0">
              <a:buNone/>
              <a:defRPr sz="1200">
                <a:solidFill>
                  <a:schemeClr val="tx1">
                    <a:tint val="75000"/>
                  </a:schemeClr>
                </a:solidFill>
              </a:defRPr>
            </a:lvl9pPr>
          </a:lstStyle>
          <a:p>
            <a:pPr lvl="0"/>
            <a:r>
              <a:rPr lang="en-US" dirty="0" smtClean="0"/>
              <a:t>Click to edit master text styles</a:t>
            </a:r>
          </a:p>
        </p:txBody>
      </p:sp>
      <p:sp>
        <p:nvSpPr>
          <p:cNvPr id="7" name="Rectangle 6"/>
          <p:cNvSpPr>
            <a:spLocks noChangeAspect="1"/>
          </p:cNvSpPr>
          <p:nvPr userDrawn="1"/>
        </p:nvSpPr>
        <p:spPr>
          <a:xfrm>
            <a:off x="4558330" y="4848352"/>
            <a:ext cx="4594940" cy="1487548"/>
          </a:xfrm>
          <a:prstGeom prst="rect">
            <a:avLst/>
          </a:prstGeom>
          <a:solidFill>
            <a:srgbClr val="7A00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descr="2015 LAC Wordmark WH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585924" y="5260076"/>
            <a:ext cx="2579966" cy="615836"/>
          </a:xfrm>
          <a:prstGeom prst="rect">
            <a:avLst/>
          </a:prstGeom>
        </p:spPr>
      </p:pic>
      <p:grpSp>
        <p:nvGrpSpPr>
          <p:cNvPr id="9" name="Group 8"/>
          <p:cNvGrpSpPr/>
          <p:nvPr userDrawn="1"/>
        </p:nvGrpSpPr>
        <p:grpSpPr>
          <a:xfrm>
            <a:off x="4541340" y="4848352"/>
            <a:ext cx="4611930" cy="2009648"/>
            <a:chOff x="5687669" y="4848352"/>
            <a:chExt cx="2305965" cy="1004824"/>
          </a:xfrm>
        </p:grpSpPr>
        <p:sp>
          <p:nvSpPr>
            <p:cNvPr id="10" name="Right Triangle 9"/>
            <p:cNvSpPr>
              <a:spLocks noChangeAspect="1"/>
            </p:cNvSpPr>
            <p:nvPr/>
          </p:nvSpPr>
          <p:spPr>
            <a:xfrm rot="10800000">
              <a:off x="5687669" y="5592125"/>
              <a:ext cx="341319" cy="261051"/>
            </a:xfrm>
            <a:prstGeom prst="rtTriangle">
              <a:avLst/>
            </a:prstGeom>
            <a:solidFill>
              <a:srgbClr val="FFC9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ight Triangle 10"/>
            <p:cNvSpPr>
              <a:spLocks noChangeAspect="1"/>
            </p:cNvSpPr>
            <p:nvPr/>
          </p:nvSpPr>
          <p:spPr>
            <a:xfrm>
              <a:off x="6024048" y="5592125"/>
              <a:ext cx="341319" cy="261051"/>
            </a:xfrm>
            <a:prstGeom prst="rtTriangle">
              <a:avLst/>
            </a:prstGeom>
            <a:solidFill>
              <a:srgbClr val="FFC9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ight Triangle 11"/>
            <p:cNvSpPr>
              <a:spLocks noChangeAspect="1"/>
            </p:cNvSpPr>
            <p:nvPr/>
          </p:nvSpPr>
          <p:spPr>
            <a:xfrm rot="10800000">
              <a:off x="6003453" y="5592125"/>
              <a:ext cx="341319" cy="261051"/>
            </a:xfrm>
            <a:prstGeom prst="rtTriangle">
              <a:avLst/>
            </a:prstGeom>
            <a:solidFill>
              <a:srgbClr val="FFC9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Right Triangle 12"/>
            <p:cNvSpPr>
              <a:spLocks noChangeAspect="1"/>
            </p:cNvSpPr>
            <p:nvPr/>
          </p:nvSpPr>
          <p:spPr>
            <a:xfrm>
              <a:off x="6339828" y="5592125"/>
              <a:ext cx="341319" cy="261051"/>
            </a:xfrm>
            <a:prstGeom prst="rtTriangle">
              <a:avLst/>
            </a:prstGeom>
            <a:solidFill>
              <a:srgbClr val="FFC9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Rectangle 13"/>
            <p:cNvSpPr>
              <a:spLocks noChangeAspect="1"/>
            </p:cNvSpPr>
            <p:nvPr/>
          </p:nvSpPr>
          <p:spPr>
            <a:xfrm>
              <a:off x="5696164" y="4848352"/>
              <a:ext cx="2297470" cy="743774"/>
            </a:xfrm>
            <a:prstGeom prst="rect">
              <a:avLst/>
            </a:prstGeom>
            <a:solidFill>
              <a:srgbClr val="7A00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5" name="Picture 14" descr="2015 LAC Wordmark WH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09961" y="5054214"/>
              <a:ext cx="1289983" cy="307918"/>
            </a:xfrm>
            <a:prstGeom prst="rect">
              <a:avLst/>
            </a:prstGeom>
          </p:spPr>
        </p:pic>
      </p:grpSp>
    </p:spTree>
    <p:extLst>
      <p:ext uri="{BB962C8B-B14F-4D97-AF65-F5344CB8AC3E}">
        <p14:creationId xmlns:p14="http://schemas.microsoft.com/office/powerpoint/2010/main" val="537900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eft Aligned Image + Top Banner">
    <p:spTree>
      <p:nvGrpSpPr>
        <p:cNvPr id="1" name=""/>
        <p:cNvGrpSpPr/>
        <p:nvPr/>
      </p:nvGrpSpPr>
      <p:grpSpPr>
        <a:xfrm>
          <a:off x="0" y="0"/>
          <a:ext cx="0" cy="0"/>
          <a:chOff x="0" y="0"/>
          <a:chExt cx="0" cy="0"/>
        </a:xfrm>
      </p:grpSpPr>
      <p:sp>
        <p:nvSpPr>
          <p:cNvPr id="3" name="Right Triangle 2"/>
          <p:cNvSpPr/>
          <p:nvPr userDrawn="1"/>
        </p:nvSpPr>
        <p:spPr>
          <a:xfrm rot="5400000">
            <a:off x="0" y="824150"/>
            <a:ext cx="800598" cy="800598"/>
          </a:xfrm>
          <a:prstGeom prst="rtTriangle">
            <a:avLst/>
          </a:prstGeom>
          <a:solidFill>
            <a:srgbClr val="FFCC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Rectangle 3"/>
          <p:cNvSpPr/>
          <p:nvPr userDrawn="1"/>
        </p:nvSpPr>
        <p:spPr>
          <a:xfrm>
            <a:off x="0" y="0"/>
            <a:ext cx="9144000" cy="1067471"/>
          </a:xfrm>
          <a:prstGeom prst="rect">
            <a:avLst/>
          </a:prstGeom>
          <a:solidFill>
            <a:srgbClr val="7A00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Content Placeholder 2"/>
          <p:cNvSpPr>
            <a:spLocks noGrp="1"/>
          </p:cNvSpPr>
          <p:nvPr>
            <p:ph idx="1" hasCustomPrompt="1"/>
          </p:nvPr>
        </p:nvSpPr>
        <p:spPr>
          <a:xfrm>
            <a:off x="3712505" y="1810225"/>
            <a:ext cx="4736628" cy="3849213"/>
          </a:xfrm>
          <a:prstGeom prst="rect">
            <a:avLst/>
          </a:prstGeom>
        </p:spPr>
        <p:txBody>
          <a:bodyPr/>
          <a:lstStyle>
            <a:lvl1pPr marL="342900" indent="-342900">
              <a:buFont typeface="Arial"/>
              <a:buChar char="•"/>
              <a:defRPr sz="2300" b="0">
                <a:latin typeface="Century Gothic"/>
                <a:cs typeface="Century Gothic"/>
              </a:defRPr>
            </a:lvl1pPr>
            <a:lvl2pPr>
              <a:defRPr sz="2000">
                <a:latin typeface="Century Gothic"/>
                <a:cs typeface="Century Gothic"/>
              </a:defRPr>
            </a:lvl2pPr>
            <a:lvl3pPr>
              <a:defRPr sz="1800">
                <a:latin typeface="Century Gothic"/>
                <a:cs typeface="Century Gothic"/>
              </a:defRPr>
            </a:lvl3pPr>
            <a:lvl4pPr>
              <a:defRPr sz="1500">
                <a:latin typeface="Century Gothic"/>
                <a:cs typeface="Century Gothic"/>
              </a:defRPr>
            </a:lvl4pPr>
            <a:lvl5pPr>
              <a:defRPr sz="1300">
                <a:latin typeface="Century Gothic"/>
                <a:cs typeface="Century Gothi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Picture Placeholder 6"/>
          <p:cNvSpPr>
            <a:spLocks noGrp="1"/>
          </p:cNvSpPr>
          <p:nvPr>
            <p:ph type="pic" sz="quarter" idx="10"/>
          </p:nvPr>
        </p:nvSpPr>
        <p:spPr>
          <a:xfrm>
            <a:off x="545703" y="1809750"/>
            <a:ext cx="3036887" cy="3849688"/>
          </a:xfrm>
          <a:prstGeom prst="rect">
            <a:avLst/>
          </a:prstGeom>
        </p:spPr>
        <p:txBody>
          <a:bodyPr vert="horz"/>
          <a:lstStyle>
            <a:lvl1pPr marL="0" indent="0">
              <a:buNone/>
              <a:defRPr/>
            </a:lvl1pPr>
          </a:lstStyle>
          <a:p>
            <a:r>
              <a:rPr lang="en-US" dirty="0" smtClean="0"/>
              <a:t>Drag picture to placeholder or click icon to add</a:t>
            </a:r>
            <a:endParaRPr lang="en-US" dirty="0"/>
          </a:p>
        </p:txBody>
      </p:sp>
      <p:sp>
        <p:nvSpPr>
          <p:cNvPr id="8" name="Title 1"/>
          <p:cNvSpPr>
            <a:spLocks noGrp="1"/>
          </p:cNvSpPr>
          <p:nvPr>
            <p:ph type="title" hasCustomPrompt="1"/>
          </p:nvPr>
        </p:nvSpPr>
        <p:spPr>
          <a:xfrm>
            <a:off x="545703" y="171783"/>
            <a:ext cx="7903357" cy="739243"/>
          </a:xfrm>
          <a:prstGeom prst="rect">
            <a:avLst/>
          </a:prstGeom>
        </p:spPr>
        <p:txBody>
          <a:bodyPr/>
          <a:lstStyle>
            <a:lvl1pPr>
              <a:defRPr sz="4000" b="0" i="0">
                <a:solidFill>
                  <a:schemeClr val="bg1"/>
                </a:solidFill>
                <a:latin typeface="Tahoma"/>
                <a:cs typeface="Tahoma"/>
              </a:defRPr>
            </a:lvl1pPr>
          </a:lstStyle>
          <a:p>
            <a:r>
              <a:rPr lang="en-US" dirty="0" smtClean="0"/>
              <a:t>Click to edit master title style</a:t>
            </a:r>
            <a:endParaRPr lang="en-US" dirty="0"/>
          </a:p>
        </p:txBody>
      </p:sp>
    </p:spTree>
    <p:extLst>
      <p:ext uri="{BB962C8B-B14F-4D97-AF65-F5344CB8AC3E}">
        <p14:creationId xmlns:p14="http://schemas.microsoft.com/office/powerpoint/2010/main" val="648310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Pictures + Text">
    <p:spTree>
      <p:nvGrpSpPr>
        <p:cNvPr id="1" name=""/>
        <p:cNvGrpSpPr/>
        <p:nvPr/>
      </p:nvGrpSpPr>
      <p:grpSpPr>
        <a:xfrm>
          <a:off x="0" y="0"/>
          <a:ext cx="0" cy="0"/>
          <a:chOff x="0" y="0"/>
          <a:chExt cx="0" cy="0"/>
        </a:xfrm>
      </p:grpSpPr>
      <p:sp>
        <p:nvSpPr>
          <p:cNvPr id="3" name="Right Triangle 2"/>
          <p:cNvSpPr/>
          <p:nvPr userDrawn="1"/>
        </p:nvSpPr>
        <p:spPr>
          <a:xfrm rot="5400000">
            <a:off x="-2" y="-1"/>
            <a:ext cx="779373" cy="779373"/>
          </a:xfrm>
          <a:prstGeom prst="rtTriangle">
            <a:avLst/>
          </a:prstGeom>
          <a:solidFill>
            <a:srgbClr val="7A00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Title 1"/>
          <p:cNvSpPr>
            <a:spLocks noGrp="1"/>
          </p:cNvSpPr>
          <p:nvPr>
            <p:ph type="title" hasCustomPrompt="1"/>
          </p:nvPr>
        </p:nvSpPr>
        <p:spPr>
          <a:xfrm>
            <a:off x="545703" y="484661"/>
            <a:ext cx="7903357" cy="1143000"/>
          </a:xfrm>
          <a:prstGeom prst="rect">
            <a:avLst/>
          </a:prstGeom>
        </p:spPr>
        <p:txBody>
          <a:bodyPr/>
          <a:lstStyle>
            <a:lvl1pPr>
              <a:defRPr sz="4000" b="0" i="0">
                <a:latin typeface="Tahoma"/>
                <a:cs typeface="Tahoma"/>
              </a:defRPr>
            </a:lvl1pPr>
          </a:lstStyle>
          <a:p>
            <a:r>
              <a:rPr lang="en-US" dirty="0" smtClean="0"/>
              <a:t>Click to edit master title style</a:t>
            </a:r>
            <a:endParaRPr lang="en-US" dirty="0"/>
          </a:p>
        </p:txBody>
      </p:sp>
      <p:sp>
        <p:nvSpPr>
          <p:cNvPr id="5" name="Content Placeholder 2"/>
          <p:cNvSpPr>
            <a:spLocks noGrp="1"/>
          </p:cNvSpPr>
          <p:nvPr>
            <p:ph idx="1" hasCustomPrompt="1"/>
          </p:nvPr>
        </p:nvSpPr>
        <p:spPr>
          <a:xfrm>
            <a:off x="545703" y="4846977"/>
            <a:ext cx="3807158" cy="720403"/>
          </a:xfrm>
          <a:prstGeom prst="rect">
            <a:avLst/>
          </a:prstGeom>
        </p:spPr>
        <p:txBody>
          <a:bodyPr/>
          <a:lstStyle>
            <a:lvl1pPr marL="0" indent="0">
              <a:buFont typeface="Arial"/>
              <a:buNone/>
              <a:defRPr sz="1400" b="0">
                <a:latin typeface="Century Gothic"/>
                <a:cs typeface="Century Gothic"/>
              </a:defRPr>
            </a:lvl1pPr>
            <a:lvl2pPr>
              <a:defRPr sz="2000">
                <a:latin typeface="Century Gothic"/>
                <a:cs typeface="Century Gothic"/>
              </a:defRPr>
            </a:lvl2pPr>
            <a:lvl3pPr>
              <a:defRPr sz="1800">
                <a:latin typeface="Century Gothic"/>
                <a:cs typeface="Century Gothic"/>
              </a:defRPr>
            </a:lvl3pPr>
            <a:lvl4pPr>
              <a:defRPr sz="1500">
                <a:latin typeface="Century Gothic"/>
                <a:cs typeface="Century Gothic"/>
              </a:defRPr>
            </a:lvl4pPr>
            <a:lvl5pPr>
              <a:defRPr sz="1300">
                <a:latin typeface="Century Gothic"/>
                <a:cs typeface="Century Gothic"/>
              </a:defRPr>
            </a:lvl5pPr>
          </a:lstStyle>
          <a:p>
            <a:pPr lvl="0"/>
            <a:r>
              <a:rPr lang="en-US" dirty="0" smtClean="0"/>
              <a:t>Click to edit master text styles</a:t>
            </a:r>
          </a:p>
        </p:txBody>
      </p:sp>
      <p:sp>
        <p:nvSpPr>
          <p:cNvPr id="6" name="Content Placeholder 2"/>
          <p:cNvSpPr>
            <a:spLocks noGrp="1"/>
          </p:cNvSpPr>
          <p:nvPr>
            <p:ph idx="10" hasCustomPrompt="1"/>
          </p:nvPr>
        </p:nvSpPr>
        <p:spPr>
          <a:xfrm>
            <a:off x="4573727" y="4846977"/>
            <a:ext cx="3875334" cy="720403"/>
          </a:xfrm>
          <a:prstGeom prst="rect">
            <a:avLst/>
          </a:prstGeom>
        </p:spPr>
        <p:txBody>
          <a:bodyPr/>
          <a:lstStyle>
            <a:lvl1pPr marL="0" indent="0">
              <a:buFont typeface="Arial"/>
              <a:buNone/>
              <a:defRPr sz="1400" b="0">
                <a:latin typeface="Century Gothic"/>
                <a:cs typeface="Century Gothic"/>
              </a:defRPr>
            </a:lvl1pPr>
            <a:lvl2pPr>
              <a:defRPr sz="2000">
                <a:latin typeface="Century Gothic"/>
                <a:cs typeface="Century Gothic"/>
              </a:defRPr>
            </a:lvl2pPr>
            <a:lvl3pPr>
              <a:defRPr sz="1800">
                <a:latin typeface="Century Gothic"/>
                <a:cs typeface="Century Gothic"/>
              </a:defRPr>
            </a:lvl3pPr>
            <a:lvl4pPr>
              <a:defRPr sz="1500">
                <a:latin typeface="Century Gothic"/>
                <a:cs typeface="Century Gothic"/>
              </a:defRPr>
            </a:lvl4pPr>
            <a:lvl5pPr>
              <a:defRPr sz="1300">
                <a:latin typeface="Century Gothic"/>
                <a:cs typeface="Century Gothic"/>
              </a:defRPr>
            </a:lvl5pPr>
          </a:lstStyle>
          <a:p>
            <a:pPr lvl="0"/>
            <a:r>
              <a:rPr lang="en-US" dirty="0" smtClean="0"/>
              <a:t>Click to edit master text styles</a:t>
            </a:r>
          </a:p>
        </p:txBody>
      </p:sp>
      <p:sp>
        <p:nvSpPr>
          <p:cNvPr id="7" name="Picture Placeholder 6"/>
          <p:cNvSpPr>
            <a:spLocks noGrp="1"/>
          </p:cNvSpPr>
          <p:nvPr>
            <p:ph type="pic" sz="quarter" idx="11"/>
          </p:nvPr>
        </p:nvSpPr>
        <p:spPr>
          <a:xfrm>
            <a:off x="545703" y="1809750"/>
            <a:ext cx="3807158" cy="2929425"/>
          </a:xfrm>
          <a:prstGeom prst="rect">
            <a:avLst/>
          </a:prstGeom>
        </p:spPr>
        <p:txBody>
          <a:bodyPr vert="horz"/>
          <a:lstStyle>
            <a:lvl1pPr marL="0" indent="0">
              <a:buNone/>
              <a:defRPr/>
            </a:lvl1pPr>
          </a:lstStyle>
          <a:p>
            <a:r>
              <a:rPr lang="en-US" dirty="0" smtClean="0"/>
              <a:t>Drag picture to placeholder or click icon to add</a:t>
            </a:r>
            <a:endParaRPr lang="en-US" dirty="0"/>
          </a:p>
        </p:txBody>
      </p:sp>
      <p:sp>
        <p:nvSpPr>
          <p:cNvPr id="8" name="Picture Placeholder 6"/>
          <p:cNvSpPr>
            <a:spLocks noGrp="1"/>
          </p:cNvSpPr>
          <p:nvPr>
            <p:ph type="pic" sz="quarter" idx="12"/>
          </p:nvPr>
        </p:nvSpPr>
        <p:spPr>
          <a:xfrm>
            <a:off x="4573727" y="1809750"/>
            <a:ext cx="3875333" cy="2929425"/>
          </a:xfrm>
          <a:prstGeom prst="rect">
            <a:avLst/>
          </a:prstGeom>
        </p:spPr>
        <p:txBody>
          <a:bodyPr vert="horz"/>
          <a:lstStyle>
            <a:lvl1pPr marL="0" indent="0">
              <a:buNone/>
              <a:defRPr/>
            </a:lvl1pPr>
          </a:lstStyle>
          <a:p>
            <a:r>
              <a:rPr lang="en-US" dirty="0" smtClean="0"/>
              <a:t>Drag picture to placeholder or click icon to add</a:t>
            </a:r>
            <a:endParaRPr lang="en-US" dirty="0"/>
          </a:p>
        </p:txBody>
      </p:sp>
    </p:spTree>
    <p:extLst>
      <p:ext uri="{BB962C8B-B14F-4D97-AF65-F5344CB8AC3E}">
        <p14:creationId xmlns:p14="http://schemas.microsoft.com/office/powerpoint/2010/main" val="30835208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Pictures + Text, Yellow Background">
    <p:bg>
      <p:bgPr>
        <a:solidFill>
          <a:srgbClr val="FFCC33">
            <a:alpha val="60000"/>
          </a:srgbClr>
        </a:solidFill>
        <a:effectLst/>
      </p:bgPr>
    </p:bg>
    <p:spTree>
      <p:nvGrpSpPr>
        <p:cNvPr id="1" name=""/>
        <p:cNvGrpSpPr/>
        <p:nvPr/>
      </p:nvGrpSpPr>
      <p:grpSpPr>
        <a:xfrm>
          <a:off x="0" y="0"/>
          <a:ext cx="0" cy="0"/>
          <a:chOff x="0" y="0"/>
          <a:chExt cx="0" cy="0"/>
        </a:xfrm>
      </p:grpSpPr>
      <p:sp>
        <p:nvSpPr>
          <p:cNvPr id="3" name="Right Triangle 2"/>
          <p:cNvSpPr/>
          <p:nvPr userDrawn="1"/>
        </p:nvSpPr>
        <p:spPr>
          <a:xfrm rot="5400000">
            <a:off x="-2" y="-1"/>
            <a:ext cx="779373" cy="779373"/>
          </a:xfrm>
          <a:prstGeom prst="rtTriangle">
            <a:avLst/>
          </a:prstGeom>
          <a:solidFill>
            <a:srgbClr val="7A00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Title 1"/>
          <p:cNvSpPr>
            <a:spLocks noGrp="1"/>
          </p:cNvSpPr>
          <p:nvPr>
            <p:ph type="title" hasCustomPrompt="1"/>
          </p:nvPr>
        </p:nvSpPr>
        <p:spPr>
          <a:xfrm>
            <a:off x="545703" y="484661"/>
            <a:ext cx="7903357" cy="1143000"/>
          </a:xfrm>
          <a:prstGeom prst="rect">
            <a:avLst/>
          </a:prstGeom>
        </p:spPr>
        <p:txBody>
          <a:bodyPr/>
          <a:lstStyle>
            <a:lvl1pPr>
              <a:defRPr sz="4000" b="0" i="0">
                <a:latin typeface="Tahoma"/>
                <a:cs typeface="Tahoma"/>
              </a:defRPr>
            </a:lvl1pPr>
          </a:lstStyle>
          <a:p>
            <a:r>
              <a:rPr lang="en-US" dirty="0" smtClean="0"/>
              <a:t>Click to edit master title style</a:t>
            </a:r>
            <a:endParaRPr lang="en-US" dirty="0"/>
          </a:p>
        </p:txBody>
      </p:sp>
      <p:sp>
        <p:nvSpPr>
          <p:cNvPr id="5" name="Content Placeholder 2"/>
          <p:cNvSpPr>
            <a:spLocks noGrp="1"/>
          </p:cNvSpPr>
          <p:nvPr>
            <p:ph idx="1" hasCustomPrompt="1"/>
          </p:nvPr>
        </p:nvSpPr>
        <p:spPr>
          <a:xfrm>
            <a:off x="545703" y="4846977"/>
            <a:ext cx="3807158" cy="720403"/>
          </a:xfrm>
          <a:prstGeom prst="rect">
            <a:avLst/>
          </a:prstGeom>
        </p:spPr>
        <p:txBody>
          <a:bodyPr/>
          <a:lstStyle>
            <a:lvl1pPr marL="0" indent="0">
              <a:buFont typeface="Arial"/>
              <a:buNone/>
              <a:defRPr sz="1400" b="0">
                <a:latin typeface="Century Gothic"/>
                <a:cs typeface="Century Gothic"/>
              </a:defRPr>
            </a:lvl1pPr>
            <a:lvl2pPr>
              <a:defRPr sz="2000">
                <a:latin typeface="Century Gothic"/>
                <a:cs typeface="Century Gothic"/>
              </a:defRPr>
            </a:lvl2pPr>
            <a:lvl3pPr>
              <a:defRPr sz="1800">
                <a:latin typeface="Century Gothic"/>
                <a:cs typeface="Century Gothic"/>
              </a:defRPr>
            </a:lvl3pPr>
            <a:lvl4pPr>
              <a:defRPr sz="1500">
                <a:latin typeface="Century Gothic"/>
                <a:cs typeface="Century Gothic"/>
              </a:defRPr>
            </a:lvl4pPr>
            <a:lvl5pPr>
              <a:defRPr sz="1300">
                <a:latin typeface="Century Gothic"/>
                <a:cs typeface="Century Gothic"/>
              </a:defRPr>
            </a:lvl5pPr>
          </a:lstStyle>
          <a:p>
            <a:pPr lvl="0"/>
            <a:r>
              <a:rPr lang="en-US" dirty="0" smtClean="0"/>
              <a:t>Click to edit master text styles</a:t>
            </a:r>
          </a:p>
        </p:txBody>
      </p:sp>
      <p:sp>
        <p:nvSpPr>
          <p:cNvPr id="6" name="Content Placeholder 2"/>
          <p:cNvSpPr>
            <a:spLocks noGrp="1"/>
          </p:cNvSpPr>
          <p:nvPr>
            <p:ph idx="10" hasCustomPrompt="1"/>
          </p:nvPr>
        </p:nvSpPr>
        <p:spPr>
          <a:xfrm>
            <a:off x="4573727" y="4846977"/>
            <a:ext cx="3875334" cy="720403"/>
          </a:xfrm>
          <a:prstGeom prst="rect">
            <a:avLst/>
          </a:prstGeom>
        </p:spPr>
        <p:txBody>
          <a:bodyPr/>
          <a:lstStyle>
            <a:lvl1pPr marL="0" indent="0">
              <a:buFont typeface="Arial"/>
              <a:buNone/>
              <a:defRPr sz="1400" b="0">
                <a:latin typeface="Century Gothic"/>
                <a:cs typeface="Century Gothic"/>
              </a:defRPr>
            </a:lvl1pPr>
            <a:lvl2pPr>
              <a:defRPr sz="2000">
                <a:latin typeface="Century Gothic"/>
                <a:cs typeface="Century Gothic"/>
              </a:defRPr>
            </a:lvl2pPr>
            <a:lvl3pPr>
              <a:defRPr sz="1800">
                <a:latin typeface="Century Gothic"/>
                <a:cs typeface="Century Gothic"/>
              </a:defRPr>
            </a:lvl3pPr>
            <a:lvl4pPr>
              <a:defRPr sz="1500">
                <a:latin typeface="Century Gothic"/>
                <a:cs typeface="Century Gothic"/>
              </a:defRPr>
            </a:lvl4pPr>
            <a:lvl5pPr>
              <a:defRPr sz="1300">
                <a:latin typeface="Century Gothic"/>
                <a:cs typeface="Century Gothic"/>
              </a:defRPr>
            </a:lvl5pPr>
          </a:lstStyle>
          <a:p>
            <a:pPr lvl="0"/>
            <a:r>
              <a:rPr lang="en-US" dirty="0" smtClean="0"/>
              <a:t>Click to edit master text styles</a:t>
            </a:r>
          </a:p>
        </p:txBody>
      </p:sp>
      <p:sp>
        <p:nvSpPr>
          <p:cNvPr id="7" name="Picture Placeholder 6"/>
          <p:cNvSpPr>
            <a:spLocks noGrp="1"/>
          </p:cNvSpPr>
          <p:nvPr>
            <p:ph type="pic" sz="quarter" idx="11"/>
          </p:nvPr>
        </p:nvSpPr>
        <p:spPr>
          <a:xfrm>
            <a:off x="545703" y="1809750"/>
            <a:ext cx="3807158" cy="2929425"/>
          </a:xfrm>
          <a:prstGeom prst="rect">
            <a:avLst/>
          </a:prstGeom>
        </p:spPr>
        <p:txBody>
          <a:bodyPr vert="horz"/>
          <a:lstStyle>
            <a:lvl1pPr marL="0" indent="0">
              <a:buNone/>
              <a:defRPr/>
            </a:lvl1pPr>
          </a:lstStyle>
          <a:p>
            <a:r>
              <a:rPr lang="en-US" dirty="0" smtClean="0"/>
              <a:t>Drag picture to placeholder or click icon to add</a:t>
            </a:r>
            <a:endParaRPr lang="en-US" dirty="0"/>
          </a:p>
        </p:txBody>
      </p:sp>
      <p:sp>
        <p:nvSpPr>
          <p:cNvPr id="8" name="Picture Placeholder 6"/>
          <p:cNvSpPr>
            <a:spLocks noGrp="1"/>
          </p:cNvSpPr>
          <p:nvPr>
            <p:ph type="pic" sz="quarter" idx="12"/>
          </p:nvPr>
        </p:nvSpPr>
        <p:spPr>
          <a:xfrm>
            <a:off x="4573727" y="1809750"/>
            <a:ext cx="3875333" cy="2929425"/>
          </a:xfrm>
          <a:prstGeom prst="rect">
            <a:avLst/>
          </a:prstGeom>
        </p:spPr>
        <p:txBody>
          <a:bodyPr vert="horz"/>
          <a:lstStyle>
            <a:lvl1pPr marL="0" indent="0">
              <a:buNone/>
              <a:defRPr/>
            </a:lvl1pPr>
          </a:lstStyle>
          <a:p>
            <a:r>
              <a:rPr lang="en-US" dirty="0" smtClean="0"/>
              <a:t>Drag picture to placeholder or click icon to add</a:t>
            </a:r>
            <a:endParaRPr lang="en-US" dirty="0"/>
          </a:p>
        </p:txBody>
      </p:sp>
    </p:spTree>
    <p:extLst>
      <p:ext uri="{BB962C8B-B14F-4D97-AF65-F5344CB8AC3E}">
        <p14:creationId xmlns:p14="http://schemas.microsoft.com/office/powerpoint/2010/main" val="35672229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Pictures + Text, Top Banner">
    <p:spTree>
      <p:nvGrpSpPr>
        <p:cNvPr id="1" name=""/>
        <p:cNvGrpSpPr/>
        <p:nvPr/>
      </p:nvGrpSpPr>
      <p:grpSpPr>
        <a:xfrm>
          <a:off x="0" y="0"/>
          <a:ext cx="0" cy="0"/>
          <a:chOff x="0" y="0"/>
          <a:chExt cx="0" cy="0"/>
        </a:xfrm>
      </p:grpSpPr>
      <p:sp>
        <p:nvSpPr>
          <p:cNvPr id="5" name="Content Placeholder 2"/>
          <p:cNvSpPr>
            <a:spLocks noGrp="1"/>
          </p:cNvSpPr>
          <p:nvPr>
            <p:ph idx="1" hasCustomPrompt="1"/>
          </p:nvPr>
        </p:nvSpPr>
        <p:spPr>
          <a:xfrm>
            <a:off x="545703" y="4846977"/>
            <a:ext cx="3807158" cy="720403"/>
          </a:xfrm>
          <a:prstGeom prst="rect">
            <a:avLst/>
          </a:prstGeom>
        </p:spPr>
        <p:txBody>
          <a:bodyPr/>
          <a:lstStyle>
            <a:lvl1pPr marL="0" indent="0">
              <a:buFont typeface="Arial"/>
              <a:buNone/>
              <a:defRPr sz="1400" b="0">
                <a:latin typeface="Century Gothic"/>
                <a:cs typeface="Century Gothic"/>
              </a:defRPr>
            </a:lvl1pPr>
            <a:lvl2pPr>
              <a:defRPr sz="2000">
                <a:latin typeface="Century Gothic"/>
                <a:cs typeface="Century Gothic"/>
              </a:defRPr>
            </a:lvl2pPr>
            <a:lvl3pPr>
              <a:defRPr sz="1800">
                <a:latin typeface="Century Gothic"/>
                <a:cs typeface="Century Gothic"/>
              </a:defRPr>
            </a:lvl3pPr>
            <a:lvl4pPr>
              <a:defRPr sz="1500">
                <a:latin typeface="Century Gothic"/>
                <a:cs typeface="Century Gothic"/>
              </a:defRPr>
            </a:lvl4pPr>
            <a:lvl5pPr>
              <a:defRPr sz="1300">
                <a:latin typeface="Century Gothic"/>
                <a:cs typeface="Century Gothic"/>
              </a:defRPr>
            </a:lvl5pPr>
          </a:lstStyle>
          <a:p>
            <a:pPr lvl="0"/>
            <a:r>
              <a:rPr lang="en-US" dirty="0" smtClean="0"/>
              <a:t>Click to edit master text styles</a:t>
            </a:r>
          </a:p>
        </p:txBody>
      </p:sp>
      <p:sp>
        <p:nvSpPr>
          <p:cNvPr id="6" name="Content Placeholder 2"/>
          <p:cNvSpPr>
            <a:spLocks noGrp="1"/>
          </p:cNvSpPr>
          <p:nvPr>
            <p:ph idx="10" hasCustomPrompt="1"/>
          </p:nvPr>
        </p:nvSpPr>
        <p:spPr>
          <a:xfrm>
            <a:off x="4573727" y="4846977"/>
            <a:ext cx="3875334" cy="720403"/>
          </a:xfrm>
          <a:prstGeom prst="rect">
            <a:avLst/>
          </a:prstGeom>
        </p:spPr>
        <p:txBody>
          <a:bodyPr/>
          <a:lstStyle>
            <a:lvl1pPr marL="0" indent="0">
              <a:buFont typeface="Arial"/>
              <a:buNone/>
              <a:defRPr sz="1400" b="0">
                <a:latin typeface="Century Gothic"/>
                <a:cs typeface="Century Gothic"/>
              </a:defRPr>
            </a:lvl1pPr>
            <a:lvl2pPr>
              <a:defRPr sz="2000">
                <a:latin typeface="Century Gothic"/>
                <a:cs typeface="Century Gothic"/>
              </a:defRPr>
            </a:lvl2pPr>
            <a:lvl3pPr>
              <a:defRPr sz="1800">
                <a:latin typeface="Century Gothic"/>
                <a:cs typeface="Century Gothic"/>
              </a:defRPr>
            </a:lvl3pPr>
            <a:lvl4pPr>
              <a:defRPr sz="1500">
                <a:latin typeface="Century Gothic"/>
                <a:cs typeface="Century Gothic"/>
              </a:defRPr>
            </a:lvl4pPr>
            <a:lvl5pPr>
              <a:defRPr sz="1300">
                <a:latin typeface="Century Gothic"/>
                <a:cs typeface="Century Gothic"/>
              </a:defRPr>
            </a:lvl5pPr>
          </a:lstStyle>
          <a:p>
            <a:pPr lvl="0"/>
            <a:r>
              <a:rPr lang="en-US" dirty="0" smtClean="0"/>
              <a:t>Click to edit master text styles</a:t>
            </a:r>
          </a:p>
        </p:txBody>
      </p:sp>
      <p:sp>
        <p:nvSpPr>
          <p:cNvPr id="7" name="Picture Placeholder 6"/>
          <p:cNvSpPr>
            <a:spLocks noGrp="1"/>
          </p:cNvSpPr>
          <p:nvPr>
            <p:ph type="pic" sz="quarter" idx="11"/>
          </p:nvPr>
        </p:nvSpPr>
        <p:spPr>
          <a:xfrm>
            <a:off x="545703" y="1809750"/>
            <a:ext cx="3807158" cy="2929425"/>
          </a:xfrm>
          <a:prstGeom prst="rect">
            <a:avLst/>
          </a:prstGeom>
        </p:spPr>
        <p:txBody>
          <a:bodyPr vert="horz"/>
          <a:lstStyle>
            <a:lvl1pPr marL="0" indent="0">
              <a:buNone/>
              <a:defRPr/>
            </a:lvl1pPr>
          </a:lstStyle>
          <a:p>
            <a:r>
              <a:rPr lang="en-US" dirty="0" smtClean="0"/>
              <a:t>Drag picture to placeholder or click icon to add</a:t>
            </a:r>
            <a:endParaRPr lang="en-US" dirty="0"/>
          </a:p>
        </p:txBody>
      </p:sp>
      <p:sp>
        <p:nvSpPr>
          <p:cNvPr id="8" name="Picture Placeholder 6"/>
          <p:cNvSpPr>
            <a:spLocks noGrp="1"/>
          </p:cNvSpPr>
          <p:nvPr>
            <p:ph type="pic" sz="quarter" idx="12"/>
          </p:nvPr>
        </p:nvSpPr>
        <p:spPr>
          <a:xfrm>
            <a:off x="4573727" y="1809750"/>
            <a:ext cx="3875333" cy="2929425"/>
          </a:xfrm>
          <a:prstGeom prst="rect">
            <a:avLst/>
          </a:prstGeom>
        </p:spPr>
        <p:txBody>
          <a:bodyPr vert="horz"/>
          <a:lstStyle>
            <a:lvl1pPr marL="0" indent="0">
              <a:buNone/>
              <a:defRPr/>
            </a:lvl1pPr>
          </a:lstStyle>
          <a:p>
            <a:r>
              <a:rPr lang="en-US" dirty="0" smtClean="0"/>
              <a:t>Drag picture to placeholder or click icon to add</a:t>
            </a:r>
            <a:endParaRPr lang="en-US" dirty="0"/>
          </a:p>
        </p:txBody>
      </p:sp>
      <p:sp>
        <p:nvSpPr>
          <p:cNvPr id="9" name="Right Triangle 8"/>
          <p:cNvSpPr/>
          <p:nvPr userDrawn="1"/>
        </p:nvSpPr>
        <p:spPr>
          <a:xfrm rot="5400000">
            <a:off x="0" y="824150"/>
            <a:ext cx="800598" cy="800598"/>
          </a:xfrm>
          <a:prstGeom prst="rtTriangle">
            <a:avLst/>
          </a:prstGeom>
          <a:solidFill>
            <a:srgbClr val="FFCC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0"/>
            <a:ext cx="9144000" cy="1067471"/>
          </a:xfrm>
          <a:prstGeom prst="rect">
            <a:avLst/>
          </a:prstGeom>
          <a:solidFill>
            <a:srgbClr val="7A00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Title 1"/>
          <p:cNvSpPr>
            <a:spLocks noGrp="1"/>
          </p:cNvSpPr>
          <p:nvPr>
            <p:ph type="title" hasCustomPrompt="1"/>
          </p:nvPr>
        </p:nvSpPr>
        <p:spPr>
          <a:xfrm>
            <a:off x="545703" y="171783"/>
            <a:ext cx="7903357" cy="739243"/>
          </a:xfrm>
          <a:prstGeom prst="rect">
            <a:avLst/>
          </a:prstGeom>
        </p:spPr>
        <p:txBody>
          <a:bodyPr/>
          <a:lstStyle>
            <a:lvl1pPr>
              <a:defRPr sz="4000" b="0" i="0">
                <a:solidFill>
                  <a:schemeClr val="bg1"/>
                </a:solidFill>
                <a:latin typeface="Tahoma"/>
                <a:cs typeface="Tahoma"/>
              </a:defRPr>
            </a:lvl1pPr>
          </a:lstStyle>
          <a:p>
            <a:r>
              <a:rPr lang="en-US" dirty="0" smtClean="0"/>
              <a:t>Click to edit master title style</a:t>
            </a:r>
            <a:endParaRPr lang="en-US" dirty="0"/>
          </a:p>
        </p:txBody>
      </p:sp>
    </p:spTree>
    <p:extLst>
      <p:ext uri="{BB962C8B-B14F-4D97-AF65-F5344CB8AC3E}">
        <p14:creationId xmlns:p14="http://schemas.microsoft.com/office/powerpoint/2010/main" val="34558388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llage Image + Text">
    <p:spTree>
      <p:nvGrpSpPr>
        <p:cNvPr id="1" name=""/>
        <p:cNvGrpSpPr/>
        <p:nvPr/>
      </p:nvGrpSpPr>
      <p:grpSpPr>
        <a:xfrm>
          <a:off x="0" y="0"/>
          <a:ext cx="0" cy="0"/>
          <a:chOff x="0" y="0"/>
          <a:chExt cx="0" cy="0"/>
        </a:xfrm>
      </p:grpSpPr>
      <p:sp>
        <p:nvSpPr>
          <p:cNvPr id="3" name="Right Triangle 2"/>
          <p:cNvSpPr/>
          <p:nvPr userDrawn="1"/>
        </p:nvSpPr>
        <p:spPr>
          <a:xfrm rot="5400000">
            <a:off x="-2" y="-1"/>
            <a:ext cx="779373" cy="779373"/>
          </a:xfrm>
          <a:prstGeom prst="rtTriangle">
            <a:avLst/>
          </a:prstGeom>
          <a:solidFill>
            <a:srgbClr val="7A00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Title 1"/>
          <p:cNvSpPr>
            <a:spLocks noGrp="1"/>
          </p:cNvSpPr>
          <p:nvPr>
            <p:ph type="title" hasCustomPrompt="1"/>
          </p:nvPr>
        </p:nvSpPr>
        <p:spPr>
          <a:xfrm>
            <a:off x="545703" y="484661"/>
            <a:ext cx="8222001" cy="1143000"/>
          </a:xfrm>
          <a:prstGeom prst="rect">
            <a:avLst/>
          </a:prstGeom>
        </p:spPr>
        <p:txBody>
          <a:bodyPr/>
          <a:lstStyle>
            <a:lvl1pPr>
              <a:defRPr sz="4000" b="0" i="0">
                <a:latin typeface="Tahoma"/>
                <a:cs typeface="Tahoma"/>
              </a:defRPr>
            </a:lvl1pPr>
          </a:lstStyle>
          <a:p>
            <a:r>
              <a:rPr lang="en-US" dirty="0" smtClean="0"/>
              <a:t>Click to edit master title style</a:t>
            </a:r>
            <a:endParaRPr lang="en-US" dirty="0"/>
          </a:p>
        </p:txBody>
      </p:sp>
      <p:sp>
        <p:nvSpPr>
          <p:cNvPr id="5" name="Content Placeholder 2"/>
          <p:cNvSpPr>
            <a:spLocks noGrp="1"/>
          </p:cNvSpPr>
          <p:nvPr>
            <p:ph idx="1" hasCustomPrompt="1"/>
          </p:nvPr>
        </p:nvSpPr>
        <p:spPr>
          <a:xfrm>
            <a:off x="545703" y="1810225"/>
            <a:ext cx="4703630" cy="3849213"/>
          </a:xfrm>
          <a:prstGeom prst="rect">
            <a:avLst/>
          </a:prstGeom>
        </p:spPr>
        <p:txBody>
          <a:bodyPr/>
          <a:lstStyle>
            <a:lvl1pPr marL="342900" indent="-342900">
              <a:buFont typeface="Arial"/>
              <a:buChar char="•"/>
              <a:defRPr sz="2300" b="0">
                <a:latin typeface="Century Gothic"/>
                <a:cs typeface="Century Gothic"/>
              </a:defRPr>
            </a:lvl1pPr>
            <a:lvl2pPr>
              <a:defRPr sz="2000">
                <a:latin typeface="Century Gothic"/>
                <a:cs typeface="Century Gothic"/>
              </a:defRPr>
            </a:lvl2pPr>
            <a:lvl3pPr>
              <a:defRPr sz="1800">
                <a:latin typeface="Century Gothic"/>
                <a:cs typeface="Century Gothic"/>
              </a:defRPr>
            </a:lvl3pPr>
            <a:lvl4pPr>
              <a:defRPr sz="1500">
                <a:latin typeface="Century Gothic"/>
                <a:cs typeface="Century Gothic"/>
              </a:defRPr>
            </a:lvl4pPr>
            <a:lvl5pPr>
              <a:defRPr sz="1300">
                <a:latin typeface="Century Gothic"/>
                <a:cs typeface="Century Gothi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Picture Placeholder 6"/>
          <p:cNvSpPr>
            <a:spLocks noGrp="1"/>
          </p:cNvSpPr>
          <p:nvPr>
            <p:ph type="pic" sz="quarter" idx="10"/>
          </p:nvPr>
        </p:nvSpPr>
        <p:spPr>
          <a:xfrm>
            <a:off x="5343407" y="1809750"/>
            <a:ext cx="3424297" cy="984250"/>
          </a:xfrm>
          <a:prstGeom prst="rect">
            <a:avLst/>
          </a:prstGeom>
        </p:spPr>
        <p:txBody>
          <a:bodyPr vert="horz"/>
          <a:lstStyle>
            <a:lvl1pPr marL="0" indent="0">
              <a:buNone/>
              <a:defRPr sz="1400"/>
            </a:lvl1pPr>
          </a:lstStyle>
          <a:p>
            <a:r>
              <a:rPr lang="en-US" dirty="0" smtClean="0"/>
              <a:t>Drag picture to placeholder or click icon to add</a:t>
            </a:r>
            <a:endParaRPr lang="en-US" dirty="0"/>
          </a:p>
        </p:txBody>
      </p:sp>
      <p:sp>
        <p:nvSpPr>
          <p:cNvPr id="7" name="Picture Placeholder 6"/>
          <p:cNvSpPr>
            <a:spLocks noGrp="1"/>
          </p:cNvSpPr>
          <p:nvPr>
            <p:ph type="pic" sz="quarter" idx="11"/>
          </p:nvPr>
        </p:nvSpPr>
        <p:spPr>
          <a:xfrm>
            <a:off x="5343408" y="2938638"/>
            <a:ext cx="2041408" cy="2720799"/>
          </a:xfrm>
          <a:prstGeom prst="rect">
            <a:avLst/>
          </a:prstGeom>
        </p:spPr>
        <p:txBody>
          <a:bodyPr vert="horz"/>
          <a:lstStyle>
            <a:lvl1pPr marL="0" indent="0">
              <a:buNone/>
              <a:defRPr sz="1400"/>
            </a:lvl1pPr>
          </a:lstStyle>
          <a:p>
            <a:r>
              <a:rPr lang="en-US" dirty="0" smtClean="0"/>
              <a:t>Drag picture to placeholder or click icon to add</a:t>
            </a:r>
            <a:endParaRPr lang="en-US" dirty="0"/>
          </a:p>
        </p:txBody>
      </p:sp>
      <p:sp>
        <p:nvSpPr>
          <p:cNvPr id="8" name="Picture Placeholder 6"/>
          <p:cNvSpPr>
            <a:spLocks noGrp="1"/>
          </p:cNvSpPr>
          <p:nvPr>
            <p:ph type="pic" sz="quarter" idx="12"/>
          </p:nvPr>
        </p:nvSpPr>
        <p:spPr>
          <a:xfrm>
            <a:off x="7488297" y="2938638"/>
            <a:ext cx="1279407" cy="2720799"/>
          </a:xfrm>
          <a:prstGeom prst="rect">
            <a:avLst/>
          </a:prstGeom>
        </p:spPr>
        <p:txBody>
          <a:bodyPr vert="horz"/>
          <a:lstStyle>
            <a:lvl1pPr marL="0" indent="0">
              <a:buNone/>
              <a:defRPr sz="1400"/>
            </a:lvl1pPr>
          </a:lstStyle>
          <a:p>
            <a:r>
              <a:rPr lang="en-US" dirty="0" smtClean="0"/>
              <a:t>Drag picture to placeholder or click icon to add</a:t>
            </a:r>
            <a:endParaRPr lang="en-US" dirty="0"/>
          </a:p>
        </p:txBody>
      </p:sp>
    </p:spTree>
    <p:extLst>
      <p:ext uri="{BB962C8B-B14F-4D97-AF65-F5344CB8AC3E}">
        <p14:creationId xmlns:p14="http://schemas.microsoft.com/office/powerpoint/2010/main" val="29121939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llage Image + Yellow Background">
    <p:bg>
      <p:bgPr>
        <a:solidFill>
          <a:srgbClr val="FFCC33">
            <a:alpha val="60000"/>
          </a:srgbClr>
        </a:solidFill>
        <a:effectLst/>
      </p:bgPr>
    </p:bg>
    <p:spTree>
      <p:nvGrpSpPr>
        <p:cNvPr id="1" name=""/>
        <p:cNvGrpSpPr/>
        <p:nvPr/>
      </p:nvGrpSpPr>
      <p:grpSpPr>
        <a:xfrm>
          <a:off x="0" y="0"/>
          <a:ext cx="0" cy="0"/>
          <a:chOff x="0" y="0"/>
          <a:chExt cx="0" cy="0"/>
        </a:xfrm>
      </p:grpSpPr>
      <p:sp>
        <p:nvSpPr>
          <p:cNvPr id="3" name="Right Triangle 2"/>
          <p:cNvSpPr/>
          <p:nvPr userDrawn="1"/>
        </p:nvSpPr>
        <p:spPr>
          <a:xfrm rot="5400000">
            <a:off x="-2" y="-1"/>
            <a:ext cx="779373" cy="779373"/>
          </a:xfrm>
          <a:prstGeom prst="rtTriangle">
            <a:avLst/>
          </a:prstGeom>
          <a:solidFill>
            <a:srgbClr val="7A00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Title 1"/>
          <p:cNvSpPr>
            <a:spLocks noGrp="1"/>
          </p:cNvSpPr>
          <p:nvPr>
            <p:ph type="title" hasCustomPrompt="1"/>
          </p:nvPr>
        </p:nvSpPr>
        <p:spPr>
          <a:xfrm>
            <a:off x="545703" y="484661"/>
            <a:ext cx="8222001" cy="1143000"/>
          </a:xfrm>
          <a:prstGeom prst="rect">
            <a:avLst/>
          </a:prstGeom>
        </p:spPr>
        <p:txBody>
          <a:bodyPr/>
          <a:lstStyle>
            <a:lvl1pPr>
              <a:defRPr sz="4000" b="0" i="0">
                <a:latin typeface="Tahoma"/>
                <a:cs typeface="Tahoma"/>
              </a:defRPr>
            </a:lvl1pPr>
          </a:lstStyle>
          <a:p>
            <a:r>
              <a:rPr lang="en-US" dirty="0" smtClean="0"/>
              <a:t>Click to edit master title style</a:t>
            </a:r>
            <a:endParaRPr lang="en-US" dirty="0"/>
          </a:p>
        </p:txBody>
      </p:sp>
      <p:sp>
        <p:nvSpPr>
          <p:cNvPr id="5" name="Content Placeholder 2"/>
          <p:cNvSpPr>
            <a:spLocks noGrp="1"/>
          </p:cNvSpPr>
          <p:nvPr>
            <p:ph idx="1" hasCustomPrompt="1"/>
          </p:nvPr>
        </p:nvSpPr>
        <p:spPr>
          <a:xfrm>
            <a:off x="545703" y="1810225"/>
            <a:ext cx="4703630" cy="3849213"/>
          </a:xfrm>
          <a:prstGeom prst="rect">
            <a:avLst/>
          </a:prstGeom>
        </p:spPr>
        <p:txBody>
          <a:bodyPr/>
          <a:lstStyle>
            <a:lvl1pPr marL="342900" indent="-342900">
              <a:buFont typeface="Arial"/>
              <a:buChar char="•"/>
              <a:defRPr sz="2300" b="0">
                <a:latin typeface="Century Gothic"/>
                <a:cs typeface="Century Gothic"/>
              </a:defRPr>
            </a:lvl1pPr>
            <a:lvl2pPr>
              <a:defRPr sz="2000">
                <a:latin typeface="Century Gothic"/>
                <a:cs typeface="Century Gothic"/>
              </a:defRPr>
            </a:lvl2pPr>
            <a:lvl3pPr>
              <a:defRPr sz="1800">
                <a:latin typeface="Century Gothic"/>
                <a:cs typeface="Century Gothic"/>
              </a:defRPr>
            </a:lvl3pPr>
            <a:lvl4pPr>
              <a:defRPr sz="1500">
                <a:latin typeface="Century Gothic"/>
                <a:cs typeface="Century Gothic"/>
              </a:defRPr>
            </a:lvl4pPr>
            <a:lvl5pPr>
              <a:defRPr sz="1300">
                <a:latin typeface="Century Gothic"/>
                <a:cs typeface="Century Gothi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Picture Placeholder 6"/>
          <p:cNvSpPr>
            <a:spLocks noGrp="1"/>
          </p:cNvSpPr>
          <p:nvPr>
            <p:ph type="pic" sz="quarter" idx="10"/>
          </p:nvPr>
        </p:nvSpPr>
        <p:spPr>
          <a:xfrm>
            <a:off x="5343407" y="1809750"/>
            <a:ext cx="3424297" cy="984250"/>
          </a:xfrm>
          <a:prstGeom prst="rect">
            <a:avLst/>
          </a:prstGeom>
        </p:spPr>
        <p:txBody>
          <a:bodyPr vert="horz"/>
          <a:lstStyle>
            <a:lvl1pPr marL="0" indent="0">
              <a:buNone/>
              <a:defRPr sz="1500"/>
            </a:lvl1pPr>
          </a:lstStyle>
          <a:p>
            <a:r>
              <a:rPr lang="en-US" dirty="0" smtClean="0"/>
              <a:t>Drag picture to placeholder or click icon to add</a:t>
            </a:r>
            <a:endParaRPr lang="en-US" dirty="0"/>
          </a:p>
        </p:txBody>
      </p:sp>
      <p:sp>
        <p:nvSpPr>
          <p:cNvPr id="7" name="Picture Placeholder 6"/>
          <p:cNvSpPr>
            <a:spLocks noGrp="1"/>
          </p:cNvSpPr>
          <p:nvPr>
            <p:ph type="pic" sz="quarter" idx="11"/>
          </p:nvPr>
        </p:nvSpPr>
        <p:spPr>
          <a:xfrm>
            <a:off x="5343408" y="2938638"/>
            <a:ext cx="2041408" cy="2720799"/>
          </a:xfrm>
          <a:prstGeom prst="rect">
            <a:avLst/>
          </a:prstGeom>
        </p:spPr>
        <p:txBody>
          <a:bodyPr vert="horz"/>
          <a:lstStyle>
            <a:lvl1pPr marL="0" indent="0">
              <a:buNone/>
              <a:defRPr sz="1400"/>
            </a:lvl1pPr>
          </a:lstStyle>
          <a:p>
            <a:r>
              <a:rPr lang="en-US" dirty="0" smtClean="0"/>
              <a:t>Drag picture to placeholder or click icon to add</a:t>
            </a:r>
            <a:endParaRPr lang="en-US" dirty="0"/>
          </a:p>
        </p:txBody>
      </p:sp>
      <p:sp>
        <p:nvSpPr>
          <p:cNvPr id="8" name="Picture Placeholder 6"/>
          <p:cNvSpPr>
            <a:spLocks noGrp="1"/>
          </p:cNvSpPr>
          <p:nvPr>
            <p:ph type="pic" sz="quarter" idx="12"/>
          </p:nvPr>
        </p:nvSpPr>
        <p:spPr>
          <a:xfrm>
            <a:off x="7488297" y="2938638"/>
            <a:ext cx="1279407" cy="2720799"/>
          </a:xfrm>
          <a:prstGeom prst="rect">
            <a:avLst/>
          </a:prstGeom>
        </p:spPr>
        <p:txBody>
          <a:bodyPr vert="horz"/>
          <a:lstStyle>
            <a:lvl1pPr marL="0" indent="0">
              <a:buNone/>
              <a:defRPr sz="1400"/>
            </a:lvl1pPr>
          </a:lstStyle>
          <a:p>
            <a:r>
              <a:rPr lang="en-US" dirty="0" smtClean="0"/>
              <a:t>Drag picture to placeholder or click icon to add</a:t>
            </a:r>
            <a:endParaRPr lang="en-US" dirty="0"/>
          </a:p>
        </p:txBody>
      </p:sp>
    </p:spTree>
    <p:extLst>
      <p:ext uri="{BB962C8B-B14F-4D97-AF65-F5344CB8AC3E}">
        <p14:creationId xmlns:p14="http://schemas.microsoft.com/office/powerpoint/2010/main" val="2200923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llage Image + Top Banner">
    <p:spTree>
      <p:nvGrpSpPr>
        <p:cNvPr id="1" name=""/>
        <p:cNvGrpSpPr/>
        <p:nvPr/>
      </p:nvGrpSpPr>
      <p:grpSpPr>
        <a:xfrm>
          <a:off x="0" y="0"/>
          <a:ext cx="0" cy="0"/>
          <a:chOff x="0" y="0"/>
          <a:chExt cx="0" cy="0"/>
        </a:xfrm>
      </p:grpSpPr>
      <p:sp>
        <p:nvSpPr>
          <p:cNvPr id="3" name="Right Triangle 2"/>
          <p:cNvSpPr/>
          <p:nvPr userDrawn="1"/>
        </p:nvSpPr>
        <p:spPr>
          <a:xfrm rot="5400000">
            <a:off x="0" y="824150"/>
            <a:ext cx="800598" cy="800598"/>
          </a:xfrm>
          <a:prstGeom prst="rtTriangle">
            <a:avLst/>
          </a:prstGeom>
          <a:solidFill>
            <a:srgbClr val="FFCC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Rectangle 3"/>
          <p:cNvSpPr/>
          <p:nvPr userDrawn="1"/>
        </p:nvSpPr>
        <p:spPr>
          <a:xfrm>
            <a:off x="0" y="0"/>
            <a:ext cx="9144000" cy="1067471"/>
          </a:xfrm>
          <a:prstGeom prst="rect">
            <a:avLst/>
          </a:prstGeom>
          <a:solidFill>
            <a:srgbClr val="7A00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Content Placeholder 2"/>
          <p:cNvSpPr>
            <a:spLocks noGrp="1"/>
          </p:cNvSpPr>
          <p:nvPr>
            <p:ph idx="1" hasCustomPrompt="1"/>
          </p:nvPr>
        </p:nvSpPr>
        <p:spPr>
          <a:xfrm>
            <a:off x="545703" y="1810225"/>
            <a:ext cx="4703630" cy="3849213"/>
          </a:xfrm>
          <a:prstGeom prst="rect">
            <a:avLst/>
          </a:prstGeom>
        </p:spPr>
        <p:txBody>
          <a:bodyPr/>
          <a:lstStyle>
            <a:lvl1pPr marL="342900" indent="-342900">
              <a:buFont typeface="Arial"/>
              <a:buChar char="•"/>
              <a:defRPr sz="2300" b="0">
                <a:latin typeface="Century Gothic"/>
                <a:cs typeface="Century Gothic"/>
              </a:defRPr>
            </a:lvl1pPr>
            <a:lvl2pPr>
              <a:defRPr sz="2000">
                <a:latin typeface="Century Gothic"/>
                <a:cs typeface="Century Gothic"/>
              </a:defRPr>
            </a:lvl2pPr>
            <a:lvl3pPr>
              <a:defRPr sz="1800">
                <a:latin typeface="Century Gothic"/>
                <a:cs typeface="Century Gothic"/>
              </a:defRPr>
            </a:lvl3pPr>
            <a:lvl4pPr>
              <a:defRPr sz="1500">
                <a:latin typeface="Century Gothic"/>
                <a:cs typeface="Century Gothic"/>
              </a:defRPr>
            </a:lvl4pPr>
            <a:lvl5pPr>
              <a:defRPr sz="1300">
                <a:latin typeface="Century Gothic"/>
                <a:cs typeface="Century Gothi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Picture Placeholder 6"/>
          <p:cNvSpPr>
            <a:spLocks noGrp="1"/>
          </p:cNvSpPr>
          <p:nvPr>
            <p:ph type="pic" sz="quarter" idx="10"/>
          </p:nvPr>
        </p:nvSpPr>
        <p:spPr>
          <a:xfrm>
            <a:off x="5343407" y="1809750"/>
            <a:ext cx="3424297" cy="984250"/>
          </a:xfrm>
          <a:prstGeom prst="rect">
            <a:avLst/>
          </a:prstGeom>
        </p:spPr>
        <p:txBody>
          <a:bodyPr vert="horz"/>
          <a:lstStyle>
            <a:lvl1pPr marL="0" indent="0">
              <a:buNone/>
              <a:defRPr sz="1400"/>
            </a:lvl1pPr>
          </a:lstStyle>
          <a:p>
            <a:r>
              <a:rPr lang="en-US" dirty="0" smtClean="0"/>
              <a:t>Drag picture to placeholder or click icon to add</a:t>
            </a:r>
            <a:endParaRPr lang="en-US" dirty="0"/>
          </a:p>
        </p:txBody>
      </p:sp>
      <p:sp>
        <p:nvSpPr>
          <p:cNvPr id="8" name="Picture Placeholder 6"/>
          <p:cNvSpPr>
            <a:spLocks noGrp="1"/>
          </p:cNvSpPr>
          <p:nvPr>
            <p:ph type="pic" sz="quarter" idx="11"/>
          </p:nvPr>
        </p:nvSpPr>
        <p:spPr>
          <a:xfrm>
            <a:off x="5343408" y="2938638"/>
            <a:ext cx="2041408" cy="2720799"/>
          </a:xfrm>
          <a:prstGeom prst="rect">
            <a:avLst/>
          </a:prstGeom>
        </p:spPr>
        <p:txBody>
          <a:bodyPr vert="horz"/>
          <a:lstStyle>
            <a:lvl1pPr marL="0" indent="0">
              <a:buNone/>
              <a:defRPr sz="1400"/>
            </a:lvl1pPr>
          </a:lstStyle>
          <a:p>
            <a:r>
              <a:rPr lang="en-US" dirty="0" smtClean="0"/>
              <a:t>Drag picture to placeholder or click icon to add</a:t>
            </a:r>
            <a:endParaRPr lang="en-US" dirty="0"/>
          </a:p>
        </p:txBody>
      </p:sp>
      <p:sp>
        <p:nvSpPr>
          <p:cNvPr id="9" name="Picture Placeholder 6"/>
          <p:cNvSpPr>
            <a:spLocks noGrp="1"/>
          </p:cNvSpPr>
          <p:nvPr>
            <p:ph type="pic" sz="quarter" idx="12"/>
          </p:nvPr>
        </p:nvSpPr>
        <p:spPr>
          <a:xfrm>
            <a:off x="7488297" y="2938638"/>
            <a:ext cx="1279407" cy="2720799"/>
          </a:xfrm>
          <a:prstGeom prst="rect">
            <a:avLst/>
          </a:prstGeom>
        </p:spPr>
        <p:txBody>
          <a:bodyPr vert="horz"/>
          <a:lstStyle>
            <a:lvl1pPr marL="0" indent="0">
              <a:buNone/>
              <a:defRPr sz="1400"/>
            </a:lvl1pPr>
          </a:lstStyle>
          <a:p>
            <a:r>
              <a:rPr lang="en-US" dirty="0" smtClean="0"/>
              <a:t>Drag picture to placeholder or click icon to add</a:t>
            </a:r>
            <a:endParaRPr lang="en-US" dirty="0"/>
          </a:p>
        </p:txBody>
      </p:sp>
      <p:sp>
        <p:nvSpPr>
          <p:cNvPr id="10" name="Title 1"/>
          <p:cNvSpPr>
            <a:spLocks noGrp="1"/>
          </p:cNvSpPr>
          <p:nvPr>
            <p:ph type="title" hasCustomPrompt="1"/>
          </p:nvPr>
        </p:nvSpPr>
        <p:spPr>
          <a:xfrm>
            <a:off x="545703" y="171783"/>
            <a:ext cx="7903357" cy="739243"/>
          </a:xfrm>
          <a:prstGeom prst="rect">
            <a:avLst/>
          </a:prstGeom>
        </p:spPr>
        <p:txBody>
          <a:bodyPr/>
          <a:lstStyle>
            <a:lvl1pPr>
              <a:defRPr sz="4000" b="0" i="0">
                <a:solidFill>
                  <a:schemeClr val="bg1"/>
                </a:solidFill>
                <a:latin typeface="Tahoma"/>
                <a:cs typeface="Tahoma"/>
              </a:defRPr>
            </a:lvl1pPr>
          </a:lstStyle>
          <a:p>
            <a:r>
              <a:rPr lang="en-US" dirty="0" smtClean="0"/>
              <a:t>Click to edit master title style</a:t>
            </a:r>
            <a:endParaRPr lang="en-US" dirty="0"/>
          </a:p>
        </p:txBody>
      </p:sp>
    </p:spTree>
    <p:extLst>
      <p:ext uri="{BB962C8B-B14F-4D97-AF65-F5344CB8AC3E}">
        <p14:creationId xmlns:p14="http://schemas.microsoft.com/office/powerpoint/2010/main" val="34652819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Thumbnails + Text">
    <p:spTree>
      <p:nvGrpSpPr>
        <p:cNvPr id="1" name=""/>
        <p:cNvGrpSpPr/>
        <p:nvPr/>
      </p:nvGrpSpPr>
      <p:grpSpPr>
        <a:xfrm>
          <a:off x="0" y="0"/>
          <a:ext cx="0" cy="0"/>
          <a:chOff x="0" y="0"/>
          <a:chExt cx="0" cy="0"/>
        </a:xfrm>
      </p:grpSpPr>
      <p:sp>
        <p:nvSpPr>
          <p:cNvPr id="3" name="Right Triangle 2"/>
          <p:cNvSpPr/>
          <p:nvPr userDrawn="1"/>
        </p:nvSpPr>
        <p:spPr>
          <a:xfrm rot="5400000">
            <a:off x="-2" y="-1"/>
            <a:ext cx="779373" cy="779373"/>
          </a:xfrm>
          <a:prstGeom prst="rtTriangle">
            <a:avLst/>
          </a:prstGeom>
          <a:solidFill>
            <a:srgbClr val="7A00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Title 1"/>
          <p:cNvSpPr>
            <a:spLocks noGrp="1"/>
          </p:cNvSpPr>
          <p:nvPr>
            <p:ph type="title" hasCustomPrompt="1"/>
          </p:nvPr>
        </p:nvSpPr>
        <p:spPr>
          <a:xfrm>
            <a:off x="545703" y="484661"/>
            <a:ext cx="8222001" cy="1143000"/>
          </a:xfrm>
          <a:prstGeom prst="rect">
            <a:avLst/>
          </a:prstGeom>
        </p:spPr>
        <p:txBody>
          <a:bodyPr/>
          <a:lstStyle>
            <a:lvl1pPr>
              <a:defRPr sz="4000" b="0" i="0">
                <a:latin typeface="Tahoma"/>
                <a:cs typeface="Tahoma"/>
              </a:defRPr>
            </a:lvl1pPr>
          </a:lstStyle>
          <a:p>
            <a:r>
              <a:rPr lang="en-US" dirty="0" smtClean="0"/>
              <a:t>Click to edit master title style</a:t>
            </a:r>
            <a:endParaRPr lang="en-US" dirty="0"/>
          </a:p>
        </p:txBody>
      </p:sp>
      <p:sp>
        <p:nvSpPr>
          <p:cNvPr id="5" name="Content Placeholder 2"/>
          <p:cNvSpPr>
            <a:spLocks noGrp="1"/>
          </p:cNvSpPr>
          <p:nvPr>
            <p:ph idx="1" hasCustomPrompt="1"/>
          </p:nvPr>
        </p:nvSpPr>
        <p:spPr>
          <a:xfrm>
            <a:off x="545703" y="1810225"/>
            <a:ext cx="4703630" cy="3849213"/>
          </a:xfrm>
          <a:prstGeom prst="rect">
            <a:avLst/>
          </a:prstGeom>
        </p:spPr>
        <p:txBody>
          <a:bodyPr/>
          <a:lstStyle>
            <a:lvl1pPr marL="342900" indent="-342900">
              <a:buFont typeface="Arial"/>
              <a:buChar char="•"/>
              <a:defRPr sz="2300" b="0">
                <a:latin typeface="Century Gothic"/>
                <a:cs typeface="Century Gothic"/>
              </a:defRPr>
            </a:lvl1pPr>
            <a:lvl2pPr>
              <a:defRPr sz="2000">
                <a:latin typeface="Century Gothic"/>
                <a:cs typeface="Century Gothic"/>
              </a:defRPr>
            </a:lvl2pPr>
            <a:lvl3pPr>
              <a:defRPr sz="1800">
                <a:latin typeface="Century Gothic"/>
                <a:cs typeface="Century Gothic"/>
              </a:defRPr>
            </a:lvl3pPr>
            <a:lvl4pPr>
              <a:defRPr sz="1500">
                <a:latin typeface="Century Gothic"/>
                <a:cs typeface="Century Gothic"/>
              </a:defRPr>
            </a:lvl4pPr>
            <a:lvl5pPr>
              <a:defRPr sz="1300">
                <a:latin typeface="Century Gothic"/>
                <a:cs typeface="Century Gothi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Picture Placeholder 6"/>
          <p:cNvSpPr>
            <a:spLocks noGrp="1"/>
          </p:cNvSpPr>
          <p:nvPr>
            <p:ph type="pic" sz="quarter" idx="10"/>
          </p:nvPr>
        </p:nvSpPr>
        <p:spPr>
          <a:xfrm>
            <a:off x="5343408" y="1809750"/>
            <a:ext cx="1623012" cy="1797544"/>
          </a:xfrm>
          <a:prstGeom prst="rect">
            <a:avLst/>
          </a:prstGeom>
        </p:spPr>
        <p:txBody>
          <a:bodyPr vert="horz"/>
          <a:lstStyle>
            <a:lvl1pPr marL="0" indent="0">
              <a:buNone/>
              <a:defRPr sz="1400"/>
            </a:lvl1pPr>
          </a:lstStyle>
          <a:p>
            <a:r>
              <a:rPr lang="en-US" dirty="0" smtClean="0"/>
              <a:t>Drag picture to placeholder or click icon to add</a:t>
            </a:r>
            <a:endParaRPr lang="en-US" dirty="0"/>
          </a:p>
        </p:txBody>
      </p:sp>
      <p:sp>
        <p:nvSpPr>
          <p:cNvPr id="7" name="Picture Placeholder 6"/>
          <p:cNvSpPr>
            <a:spLocks noGrp="1"/>
          </p:cNvSpPr>
          <p:nvPr>
            <p:ph type="pic" sz="quarter" idx="11"/>
          </p:nvPr>
        </p:nvSpPr>
        <p:spPr>
          <a:xfrm>
            <a:off x="5343408" y="3772936"/>
            <a:ext cx="1623012" cy="1886502"/>
          </a:xfrm>
          <a:prstGeom prst="rect">
            <a:avLst/>
          </a:prstGeom>
        </p:spPr>
        <p:txBody>
          <a:bodyPr vert="horz"/>
          <a:lstStyle>
            <a:lvl1pPr marL="0" indent="0">
              <a:buNone/>
              <a:defRPr sz="1400"/>
            </a:lvl1pPr>
          </a:lstStyle>
          <a:p>
            <a:r>
              <a:rPr lang="en-US" dirty="0" smtClean="0"/>
              <a:t>Drag picture to placeholder or click icon to add</a:t>
            </a:r>
            <a:endParaRPr lang="en-US" dirty="0"/>
          </a:p>
        </p:txBody>
      </p:sp>
      <p:sp>
        <p:nvSpPr>
          <p:cNvPr id="8" name="Picture Placeholder 6"/>
          <p:cNvSpPr>
            <a:spLocks noGrp="1"/>
          </p:cNvSpPr>
          <p:nvPr>
            <p:ph type="pic" sz="quarter" idx="12"/>
          </p:nvPr>
        </p:nvSpPr>
        <p:spPr>
          <a:xfrm>
            <a:off x="7120191" y="1810225"/>
            <a:ext cx="1647513" cy="1797069"/>
          </a:xfrm>
          <a:prstGeom prst="rect">
            <a:avLst/>
          </a:prstGeom>
        </p:spPr>
        <p:txBody>
          <a:bodyPr vert="horz"/>
          <a:lstStyle>
            <a:lvl1pPr marL="0" indent="0">
              <a:buNone/>
              <a:defRPr sz="1400"/>
            </a:lvl1pPr>
          </a:lstStyle>
          <a:p>
            <a:r>
              <a:rPr lang="en-US" dirty="0" smtClean="0"/>
              <a:t>Drag picture to placeholder or click icon to add</a:t>
            </a:r>
            <a:endParaRPr lang="en-US" dirty="0"/>
          </a:p>
        </p:txBody>
      </p:sp>
      <p:sp>
        <p:nvSpPr>
          <p:cNvPr id="9" name="Picture Placeholder 6"/>
          <p:cNvSpPr>
            <a:spLocks noGrp="1"/>
          </p:cNvSpPr>
          <p:nvPr>
            <p:ph type="pic" sz="quarter" idx="13"/>
          </p:nvPr>
        </p:nvSpPr>
        <p:spPr>
          <a:xfrm>
            <a:off x="7144692" y="3772936"/>
            <a:ext cx="1623012" cy="1886502"/>
          </a:xfrm>
          <a:prstGeom prst="rect">
            <a:avLst/>
          </a:prstGeom>
        </p:spPr>
        <p:txBody>
          <a:bodyPr vert="horz"/>
          <a:lstStyle>
            <a:lvl1pPr marL="0" indent="0">
              <a:buNone/>
              <a:defRPr sz="1400"/>
            </a:lvl1pPr>
          </a:lstStyle>
          <a:p>
            <a:r>
              <a:rPr lang="en-US" dirty="0" smtClean="0"/>
              <a:t>Drag picture to placeholder or click icon to add</a:t>
            </a:r>
            <a:endParaRPr lang="en-US" dirty="0"/>
          </a:p>
        </p:txBody>
      </p:sp>
    </p:spTree>
    <p:extLst>
      <p:ext uri="{BB962C8B-B14F-4D97-AF65-F5344CB8AC3E}">
        <p14:creationId xmlns:p14="http://schemas.microsoft.com/office/powerpoint/2010/main" val="13274036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 Thumbnails + Yellow Background">
    <p:bg>
      <p:bgPr>
        <a:solidFill>
          <a:srgbClr val="FFCC33">
            <a:alpha val="60000"/>
          </a:srgbClr>
        </a:soli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545703" y="484661"/>
            <a:ext cx="8222001" cy="1143000"/>
          </a:xfrm>
          <a:prstGeom prst="rect">
            <a:avLst/>
          </a:prstGeom>
        </p:spPr>
        <p:txBody>
          <a:bodyPr/>
          <a:lstStyle>
            <a:lvl1pPr>
              <a:defRPr sz="4000" b="0" i="0">
                <a:latin typeface="Tahoma"/>
                <a:cs typeface="Tahoma"/>
              </a:defRPr>
            </a:lvl1pPr>
          </a:lstStyle>
          <a:p>
            <a:r>
              <a:rPr lang="en-US" dirty="0" smtClean="0"/>
              <a:t>Click to edit master title style</a:t>
            </a:r>
            <a:endParaRPr lang="en-US" dirty="0"/>
          </a:p>
        </p:txBody>
      </p:sp>
      <p:sp>
        <p:nvSpPr>
          <p:cNvPr id="4" name="Content Placeholder 2"/>
          <p:cNvSpPr>
            <a:spLocks noGrp="1"/>
          </p:cNvSpPr>
          <p:nvPr>
            <p:ph idx="1" hasCustomPrompt="1"/>
          </p:nvPr>
        </p:nvSpPr>
        <p:spPr>
          <a:xfrm>
            <a:off x="545703" y="1810225"/>
            <a:ext cx="4703630" cy="3849213"/>
          </a:xfrm>
          <a:prstGeom prst="rect">
            <a:avLst/>
          </a:prstGeom>
        </p:spPr>
        <p:txBody>
          <a:bodyPr/>
          <a:lstStyle>
            <a:lvl1pPr marL="342900" indent="-342900">
              <a:buFont typeface="Arial"/>
              <a:buChar char="•"/>
              <a:defRPr sz="2300" b="0">
                <a:latin typeface="Century Gothic"/>
                <a:cs typeface="Century Gothic"/>
              </a:defRPr>
            </a:lvl1pPr>
            <a:lvl2pPr>
              <a:defRPr sz="2000">
                <a:latin typeface="Century Gothic"/>
                <a:cs typeface="Century Gothic"/>
              </a:defRPr>
            </a:lvl2pPr>
            <a:lvl3pPr>
              <a:defRPr sz="1800">
                <a:latin typeface="Century Gothic"/>
                <a:cs typeface="Century Gothic"/>
              </a:defRPr>
            </a:lvl3pPr>
            <a:lvl4pPr>
              <a:defRPr sz="1500">
                <a:latin typeface="Century Gothic"/>
                <a:cs typeface="Century Gothic"/>
              </a:defRPr>
            </a:lvl4pPr>
            <a:lvl5pPr>
              <a:defRPr sz="1300">
                <a:latin typeface="Century Gothic"/>
                <a:cs typeface="Century Gothi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Picture Placeholder 6"/>
          <p:cNvSpPr>
            <a:spLocks noGrp="1"/>
          </p:cNvSpPr>
          <p:nvPr>
            <p:ph type="pic" sz="quarter" idx="10"/>
          </p:nvPr>
        </p:nvSpPr>
        <p:spPr>
          <a:xfrm>
            <a:off x="5343408" y="1809750"/>
            <a:ext cx="1623012" cy="1797544"/>
          </a:xfrm>
          <a:prstGeom prst="rect">
            <a:avLst/>
          </a:prstGeom>
        </p:spPr>
        <p:txBody>
          <a:bodyPr vert="horz"/>
          <a:lstStyle>
            <a:lvl1pPr marL="0" indent="0">
              <a:buNone/>
              <a:defRPr sz="1400"/>
            </a:lvl1pPr>
          </a:lstStyle>
          <a:p>
            <a:r>
              <a:rPr lang="en-US" dirty="0" smtClean="0"/>
              <a:t>Drag picture to placeholder or click icon to add</a:t>
            </a:r>
            <a:endParaRPr lang="en-US" dirty="0"/>
          </a:p>
        </p:txBody>
      </p:sp>
      <p:sp>
        <p:nvSpPr>
          <p:cNvPr id="6" name="Picture Placeholder 6"/>
          <p:cNvSpPr>
            <a:spLocks noGrp="1"/>
          </p:cNvSpPr>
          <p:nvPr>
            <p:ph type="pic" sz="quarter" idx="11"/>
          </p:nvPr>
        </p:nvSpPr>
        <p:spPr>
          <a:xfrm>
            <a:off x="5343408" y="3772936"/>
            <a:ext cx="1623012" cy="1886502"/>
          </a:xfrm>
          <a:prstGeom prst="rect">
            <a:avLst/>
          </a:prstGeom>
        </p:spPr>
        <p:txBody>
          <a:bodyPr vert="horz"/>
          <a:lstStyle>
            <a:lvl1pPr marL="0" indent="0">
              <a:buNone/>
              <a:defRPr sz="1400"/>
            </a:lvl1pPr>
          </a:lstStyle>
          <a:p>
            <a:r>
              <a:rPr lang="en-US" dirty="0" smtClean="0"/>
              <a:t>Drag picture to placeholder or click icon to add</a:t>
            </a:r>
            <a:endParaRPr lang="en-US" dirty="0"/>
          </a:p>
        </p:txBody>
      </p:sp>
      <p:sp>
        <p:nvSpPr>
          <p:cNvPr id="7" name="Picture Placeholder 6"/>
          <p:cNvSpPr>
            <a:spLocks noGrp="1"/>
          </p:cNvSpPr>
          <p:nvPr>
            <p:ph type="pic" sz="quarter" idx="12"/>
          </p:nvPr>
        </p:nvSpPr>
        <p:spPr>
          <a:xfrm>
            <a:off x="7120191" y="1810225"/>
            <a:ext cx="1647513" cy="1797069"/>
          </a:xfrm>
          <a:prstGeom prst="rect">
            <a:avLst/>
          </a:prstGeom>
        </p:spPr>
        <p:txBody>
          <a:bodyPr vert="horz"/>
          <a:lstStyle>
            <a:lvl1pPr marL="0" indent="0">
              <a:buNone/>
              <a:defRPr sz="1400"/>
            </a:lvl1pPr>
          </a:lstStyle>
          <a:p>
            <a:r>
              <a:rPr lang="en-US" dirty="0" smtClean="0"/>
              <a:t>Drag picture to placeholder or click icon to add</a:t>
            </a:r>
            <a:endParaRPr lang="en-US" dirty="0"/>
          </a:p>
        </p:txBody>
      </p:sp>
      <p:sp>
        <p:nvSpPr>
          <p:cNvPr id="8" name="Picture Placeholder 6"/>
          <p:cNvSpPr>
            <a:spLocks noGrp="1"/>
          </p:cNvSpPr>
          <p:nvPr>
            <p:ph type="pic" sz="quarter" idx="13"/>
          </p:nvPr>
        </p:nvSpPr>
        <p:spPr>
          <a:xfrm>
            <a:off x="7144692" y="3772936"/>
            <a:ext cx="1623012" cy="1886502"/>
          </a:xfrm>
          <a:prstGeom prst="rect">
            <a:avLst/>
          </a:prstGeom>
        </p:spPr>
        <p:txBody>
          <a:bodyPr vert="horz"/>
          <a:lstStyle>
            <a:lvl1pPr marL="0" indent="0">
              <a:buNone/>
              <a:defRPr sz="1400"/>
            </a:lvl1pPr>
          </a:lstStyle>
          <a:p>
            <a:r>
              <a:rPr lang="en-US" dirty="0" smtClean="0"/>
              <a:t>Drag picture to placeholder or click icon to add</a:t>
            </a:r>
            <a:endParaRPr lang="en-US" dirty="0"/>
          </a:p>
        </p:txBody>
      </p:sp>
      <p:sp>
        <p:nvSpPr>
          <p:cNvPr id="9" name="Right Triangle 8"/>
          <p:cNvSpPr/>
          <p:nvPr userDrawn="1"/>
        </p:nvSpPr>
        <p:spPr>
          <a:xfrm rot="5400000">
            <a:off x="-2" y="-1"/>
            <a:ext cx="779373" cy="779373"/>
          </a:xfrm>
          <a:prstGeom prst="rtTriangle">
            <a:avLst/>
          </a:prstGeom>
          <a:solidFill>
            <a:srgbClr val="7A00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903845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 Thumbnails + Top Banner">
    <p:spTree>
      <p:nvGrpSpPr>
        <p:cNvPr id="1" name=""/>
        <p:cNvGrpSpPr/>
        <p:nvPr/>
      </p:nvGrpSpPr>
      <p:grpSpPr>
        <a:xfrm>
          <a:off x="0" y="0"/>
          <a:ext cx="0" cy="0"/>
          <a:chOff x="0" y="0"/>
          <a:chExt cx="0" cy="0"/>
        </a:xfrm>
      </p:grpSpPr>
      <p:sp>
        <p:nvSpPr>
          <p:cNvPr id="3" name="Right Triangle 2"/>
          <p:cNvSpPr/>
          <p:nvPr userDrawn="1"/>
        </p:nvSpPr>
        <p:spPr>
          <a:xfrm rot="5400000">
            <a:off x="0" y="824150"/>
            <a:ext cx="800598" cy="800598"/>
          </a:xfrm>
          <a:prstGeom prst="rtTriangle">
            <a:avLst/>
          </a:prstGeom>
          <a:solidFill>
            <a:srgbClr val="FFCC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Rectangle 3"/>
          <p:cNvSpPr/>
          <p:nvPr userDrawn="1"/>
        </p:nvSpPr>
        <p:spPr>
          <a:xfrm>
            <a:off x="0" y="0"/>
            <a:ext cx="9144000" cy="1067471"/>
          </a:xfrm>
          <a:prstGeom prst="rect">
            <a:avLst/>
          </a:prstGeom>
          <a:solidFill>
            <a:srgbClr val="7A00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itle 1"/>
          <p:cNvSpPr>
            <a:spLocks noGrp="1"/>
          </p:cNvSpPr>
          <p:nvPr>
            <p:ph type="title" hasCustomPrompt="1"/>
          </p:nvPr>
        </p:nvSpPr>
        <p:spPr>
          <a:xfrm>
            <a:off x="632051" y="219785"/>
            <a:ext cx="8229600" cy="728416"/>
          </a:xfrm>
          <a:prstGeom prst="rect">
            <a:avLst/>
          </a:prstGeom>
        </p:spPr>
        <p:txBody>
          <a:bodyPr vert="horz"/>
          <a:lstStyle>
            <a:lvl1pPr>
              <a:defRPr sz="3500">
                <a:solidFill>
                  <a:srgbClr val="FFFFFF"/>
                </a:solidFill>
                <a:latin typeface="Tahoma"/>
                <a:cs typeface="Tahoma"/>
              </a:defRPr>
            </a:lvl1pPr>
          </a:lstStyle>
          <a:p>
            <a:r>
              <a:rPr lang="en-US" dirty="0" smtClean="0"/>
              <a:t>CLICK HERE TO EDIT MASTER SLIDE</a:t>
            </a:r>
            <a:endParaRPr lang="en-US" dirty="0"/>
          </a:p>
        </p:txBody>
      </p:sp>
      <p:sp>
        <p:nvSpPr>
          <p:cNvPr id="6" name="Content Placeholder 2"/>
          <p:cNvSpPr>
            <a:spLocks noGrp="1"/>
          </p:cNvSpPr>
          <p:nvPr>
            <p:ph idx="1" hasCustomPrompt="1"/>
          </p:nvPr>
        </p:nvSpPr>
        <p:spPr>
          <a:xfrm>
            <a:off x="545703" y="1810225"/>
            <a:ext cx="4703630" cy="3849213"/>
          </a:xfrm>
          <a:prstGeom prst="rect">
            <a:avLst/>
          </a:prstGeom>
        </p:spPr>
        <p:txBody>
          <a:bodyPr/>
          <a:lstStyle>
            <a:lvl1pPr marL="342900" indent="-342900">
              <a:buFont typeface="Arial"/>
              <a:buChar char="•"/>
              <a:defRPr sz="2300" b="0">
                <a:latin typeface="Century Gothic"/>
                <a:cs typeface="Century Gothic"/>
              </a:defRPr>
            </a:lvl1pPr>
            <a:lvl2pPr>
              <a:defRPr sz="2000">
                <a:latin typeface="Century Gothic"/>
                <a:cs typeface="Century Gothic"/>
              </a:defRPr>
            </a:lvl2pPr>
            <a:lvl3pPr>
              <a:defRPr sz="1800">
                <a:latin typeface="Century Gothic"/>
                <a:cs typeface="Century Gothic"/>
              </a:defRPr>
            </a:lvl3pPr>
            <a:lvl4pPr>
              <a:defRPr sz="1500">
                <a:latin typeface="Century Gothic"/>
                <a:cs typeface="Century Gothic"/>
              </a:defRPr>
            </a:lvl4pPr>
            <a:lvl5pPr>
              <a:defRPr sz="1300">
                <a:latin typeface="Century Gothic"/>
                <a:cs typeface="Century Gothi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Picture Placeholder 6"/>
          <p:cNvSpPr>
            <a:spLocks noGrp="1"/>
          </p:cNvSpPr>
          <p:nvPr>
            <p:ph type="pic" sz="quarter" idx="10"/>
          </p:nvPr>
        </p:nvSpPr>
        <p:spPr>
          <a:xfrm>
            <a:off x="5343408" y="1809750"/>
            <a:ext cx="1623012" cy="1797544"/>
          </a:xfrm>
          <a:prstGeom prst="rect">
            <a:avLst/>
          </a:prstGeom>
        </p:spPr>
        <p:txBody>
          <a:bodyPr vert="horz"/>
          <a:lstStyle>
            <a:lvl1pPr marL="0" indent="0">
              <a:buNone/>
              <a:defRPr sz="1400"/>
            </a:lvl1pPr>
          </a:lstStyle>
          <a:p>
            <a:r>
              <a:rPr lang="en-US" dirty="0" smtClean="0"/>
              <a:t>Drag picture to placeholder or click icon to add</a:t>
            </a:r>
            <a:endParaRPr lang="en-US" dirty="0"/>
          </a:p>
        </p:txBody>
      </p:sp>
      <p:sp>
        <p:nvSpPr>
          <p:cNvPr id="8" name="Picture Placeholder 6"/>
          <p:cNvSpPr>
            <a:spLocks noGrp="1"/>
          </p:cNvSpPr>
          <p:nvPr>
            <p:ph type="pic" sz="quarter" idx="11"/>
          </p:nvPr>
        </p:nvSpPr>
        <p:spPr>
          <a:xfrm>
            <a:off x="5343408" y="3772936"/>
            <a:ext cx="1623012" cy="1886502"/>
          </a:xfrm>
          <a:prstGeom prst="rect">
            <a:avLst/>
          </a:prstGeom>
        </p:spPr>
        <p:txBody>
          <a:bodyPr vert="horz"/>
          <a:lstStyle>
            <a:lvl1pPr marL="0" indent="0">
              <a:buNone/>
              <a:defRPr sz="1400"/>
            </a:lvl1pPr>
          </a:lstStyle>
          <a:p>
            <a:r>
              <a:rPr lang="en-US" dirty="0" smtClean="0"/>
              <a:t>Drag picture to placeholder or click icon to add</a:t>
            </a:r>
            <a:endParaRPr lang="en-US" dirty="0"/>
          </a:p>
        </p:txBody>
      </p:sp>
      <p:sp>
        <p:nvSpPr>
          <p:cNvPr id="9" name="Picture Placeholder 6"/>
          <p:cNvSpPr>
            <a:spLocks noGrp="1"/>
          </p:cNvSpPr>
          <p:nvPr>
            <p:ph type="pic" sz="quarter" idx="12"/>
          </p:nvPr>
        </p:nvSpPr>
        <p:spPr>
          <a:xfrm>
            <a:off x="7120191" y="1810225"/>
            <a:ext cx="1647513" cy="1797069"/>
          </a:xfrm>
          <a:prstGeom prst="rect">
            <a:avLst/>
          </a:prstGeom>
        </p:spPr>
        <p:txBody>
          <a:bodyPr vert="horz"/>
          <a:lstStyle>
            <a:lvl1pPr marL="0" indent="0">
              <a:buNone/>
              <a:defRPr sz="1400"/>
            </a:lvl1pPr>
          </a:lstStyle>
          <a:p>
            <a:r>
              <a:rPr lang="en-US" dirty="0" smtClean="0"/>
              <a:t>Drag picture to placeholder or click icon to add</a:t>
            </a:r>
            <a:endParaRPr lang="en-US" dirty="0"/>
          </a:p>
        </p:txBody>
      </p:sp>
      <p:sp>
        <p:nvSpPr>
          <p:cNvPr id="10" name="Picture Placeholder 6"/>
          <p:cNvSpPr>
            <a:spLocks noGrp="1"/>
          </p:cNvSpPr>
          <p:nvPr>
            <p:ph type="pic" sz="quarter" idx="13"/>
          </p:nvPr>
        </p:nvSpPr>
        <p:spPr>
          <a:xfrm>
            <a:off x="7144692" y="3772936"/>
            <a:ext cx="1623012" cy="1886502"/>
          </a:xfrm>
          <a:prstGeom prst="rect">
            <a:avLst/>
          </a:prstGeom>
        </p:spPr>
        <p:txBody>
          <a:bodyPr vert="horz"/>
          <a:lstStyle>
            <a:lvl1pPr marL="0" indent="0">
              <a:buNone/>
              <a:defRPr sz="1400"/>
            </a:lvl1pPr>
          </a:lstStyle>
          <a:p>
            <a:r>
              <a:rPr lang="en-US" dirty="0" smtClean="0"/>
              <a:t>Drag picture to placeholder or click icon to add</a:t>
            </a:r>
            <a:endParaRPr lang="en-US" dirty="0"/>
          </a:p>
        </p:txBody>
      </p:sp>
    </p:spTree>
    <p:extLst>
      <p:ext uri="{BB962C8B-B14F-4D97-AF65-F5344CB8AC3E}">
        <p14:creationId xmlns:p14="http://schemas.microsoft.com/office/powerpoint/2010/main" val="4000962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5703" y="484661"/>
            <a:ext cx="7903357" cy="1143000"/>
          </a:xfrm>
          <a:prstGeom prst="rect">
            <a:avLst/>
          </a:prstGeom>
        </p:spPr>
        <p:txBody>
          <a:bodyPr/>
          <a:lstStyle>
            <a:lvl1pPr>
              <a:defRPr sz="4000" b="0" i="0">
                <a:latin typeface="Tahoma"/>
                <a:cs typeface="Tahoma"/>
              </a:defRPr>
            </a:lvl1pPr>
          </a:lstStyle>
          <a:p>
            <a:r>
              <a:rPr lang="en-US" dirty="0" smtClean="0"/>
              <a:t>Click to edit master title style</a:t>
            </a:r>
            <a:endParaRPr lang="en-US" dirty="0"/>
          </a:p>
        </p:txBody>
      </p:sp>
      <p:sp>
        <p:nvSpPr>
          <p:cNvPr id="3" name="Content Placeholder 2"/>
          <p:cNvSpPr>
            <a:spLocks noGrp="1"/>
          </p:cNvSpPr>
          <p:nvPr>
            <p:ph idx="1" hasCustomPrompt="1"/>
          </p:nvPr>
        </p:nvSpPr>
        <p:spPr>
          <a:xfrm>
            <a:off x="545703" y="1810225"/>
            <a:ext cx="7903357" cy="3950403"/>
          </a:xfrm>
          <a:prstGeom prst="rect">
            <a:avLst/>
          </a:prstGeom>
        </p:spPr>
        <p:txBody>
          <a:bodyPr/>
          <a:lstStyle>
            <a:lvl1pPr marL="342900" indent="-342900">
              <a:buFont typeface="Arial"/>
              <a:buChar char="•"/>
              <a:defRPr sz="2300" b="0">
                <a:latin typeface="Century Gothic"/>
                <a:cs typeface="Century Gothic"/>
              </a:defRPr>
            </a:lvl1pPr>
            <a:lvl2pPr>
              <a:defRPr sz="2000">
                <a:latin typeface="Century Gothic"/>
                <a:cs typeface="Century Gothic"/>
              </a:defRPr>
            </a:lvl2pPr>
            <a:lvl3pPr>
              <a:defRPr sz="1800">
                <a:latin typeface="Century Gothic"/>
                <a:cs typeface="Century Gothic"/>
              </a:defRPr>
            </a:lvl3pPr>
            <a:lvl4pPr>
              <a:defRPr sz="1500">
                <a:latin typeface="Century Gothic"/>
                <a:cs typeface="Century Gothic"/>
              </a:defRPr>
            </a:lvl4pPr>
            <a:lvl5pPr>
              <a:defRPr sz="1300">
                <a:latin typeface="Century Gothic"/>
                <a:cs typeface="Century Gothi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Right Triangle 8"/>
          <p:cNvSpPr/>
          <p:nvPr userDrawn="1"/>
        </p:nvSpPr>
        <p:spPr>
          <a:xfrm rot="5400000">
            <a:off x="-2" y="-1"/>
            <a:ext cx="779373" cy="779373"/>
          </a:xfrm>
          <a:prstGeom prst="rtTriangle">
            <a:avLst/>
          </a:prstGeom>
          <a:solidFill>
            <a:srgbClr val="7A00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092895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Full Photo Background - Dark">
    <p:spTree>
      <p:nvGrpSpPr>
        <p:cNvPr id="1" name=""/>
        <p:cNvGrpSpPr/>
        <p:nvPr/>
      </p:nvGrpSpPr>
      <p:grpSpPr>
        <a:xfrm>
          <a:off x="0" y="0"/>
          <a:ext cx="0" cy="0"/>
          <a:chOff x="0" y="0"/>
          <a:chExt cx="0" cy="0"/>
        </a:xfrm>
      </p:grpSpPr>
      <p:sp>
        <p:nvSpPr>
          <p:cNvPr id="7" name="Rectangle 6"/>
          <p:cNvSpPr/>
          <p:nvPr userDrawn="1"/>
        </p:nvSpPr>
        <p:spPr>
          <a:xfrm>
            <a:off x="0" y="1"/>
            <a:ext cx="9144000" cy="779371"/>
          </a:xfrm>
          <a:prstGeom prst="rect">
            <a:avLst/>
          </a:prstGeom>
          <a:solidFill>
            <a:srgbClr val="FFCC33">
              <a:alpha val="4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ight Triangle 10"/>
          <p:cNvSpPr/>
          <p:nvPr userDrawn="1"/>
        </p:nvSpPr>
        <p:spPr>
          <a:xfrm rot="5400000">
            <a:off x="-2" y="-1"/>
            <a:ext cx="779373" cy="779373"/>
          </a:xfrm>
          <a:prstGeom prst="rtTriangle">
            <a:avLst/>
          </a:prstGeom>
          <a:solidFill>
            <a:srgbClr val="7A00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itle 1"/>
          <p:cNvSpPr>
            <a:spLocks noGrp="1"/>
          </p:cNvSpPr>
          <p:nvPr>
            <p:ph type="title" hasCustomPrompt="1"/>
          </p:nvPr>
        </p:nvSpPr>
        <p:spPr>
          <a:xfrm>
            <a:off x="779371" y="145995"/>
            <a:ext cx="7903357" cy="503116"/>
          </a:xfrm>
          <a:prstGeom prst="rect">
            <a:avLst/>
          </a:prstGeom>
        </p:spPr>
        <p:txBody>
          <a:bodyPr/>
          <a:lstStyle>
            <a:lvl1pPr>
              <a:defRPr sz="2500" b="0" i="0" baseline="0">
                <a:solidFill>
                  <a:schemeClr val="bg1"/>
                </a:solidFill>
                <a:latin typeface="Tahoma"/>
                <a:cs typeface="Tahoma"/>
              </a:defRPr>
            </a:lvl1pPr>
          </a:lstStyle>
          <a:p>
            <a:r>
              <a:rPr lang="en-US" dirty="0" smtClean="0"/>
              <a:t>Dark photo in background. Click to edit photo title</a:t>
            </a:r>
            <a:endParaRPr lang="en-US" dirty="0"/>
          </a:p>
        </p:txBody>
      </p:sp>
    </p:spTree>
    <p:extLst>
      <p:ext uri="{BB962C8B-B14F-4D97-AF65-F5344CB8AC3E}">
        <p14:creationId xmlns:p14="http://schemas.microsoft.com/office/powerpoint/2010/main" val="11105441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ull Photo Background - Light">
    <p:spTree>
      <p:nvGrpSpPr>
        <p:cNvPr id="1" name=""/>
        <p:cNvGrpSpPr/>
        <p:nvPr/>
      </p:nvGrpSpPr>
      <p:grpSpPr>
        <a:xfrm>
          <a:off x="0" y="0"/>
          <a:ext cx="0" cy="0"/>
          <a:chOff x="0" y="0"/>
          <a:chExt cx="0" cy="0"/>
        </a:xfrm>
      </p:grpSpPr>
      <p:sp>
        <p:nvSpPr>
          <p:cNvPr id="8" name="Rectangle 7"/>
          <p:cNvSpPr/>
          <p:nvPr userDrawn="1"/>
        </p:nvSpPr>
        <p:spPr>
          <a:xfrm>
            <a:off x="0" y="2"/>
            <a:ext cx="9144000" cy="779370"/>
          </a:xfrm>
          <a:prstGeom prst="rect">
            <a:avLst/>
          </a:prstGeom>
          <a:solidFill>
            <a:srgbClr val="FFCC33">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ight Triangle 10"/>
          <p:cNvSpPr/>
          <p:nvPr userDrawn="1"/>
        </p:nvSpPr>
        <p:spPr>
          <a:xfrm rot="5400000">
            <a:off x="-2" y="-1"/>
            <a:ext cx="779373" cy="779373"/>
          </a:xfrm>
          <a:prstGeom prst="rtTriangle">
            <a:avLst/>
          </a:prstGeom>
          <a:solidFill>
            <a:srgbClr val="7A00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itle 1"/>
          <p:cNvSpPr>
            <a:spLocks noGrp="1"/>
          </p:cNvSpPr>
          <p:nvPr>
            <p:ph type="title" hasCustomPrompt="1"/>
          </p:nvPr>
        </p:nvSpPr>
        <p:spPr>
          <a:xfrm>
            <a:off x="779371" y="145995"/>
            <a:ext cx="7903357" cy="503116"/>
          </a:xfrm>
          <a:prstGeom prst="rect">
            <a:avLst/>
          </a:prstGeom>
        </p:spPr>
        <p:txBody>
          <a:bodyPr/>
          <a:lstStyle>
            <a:lvl1pPr>
              <a:defRPr sz="2500" b="0" i="0">
                <a:solidFill>
                  <a:schemeClr val="tx1"/>
                </a:solidFill>
                <a:latin typeface="Tahoma"/>
                <a:cs typeface="Tahoma"/>
              </a:defRPr>
            </a:lvl1pPr>
          </a:lstStyle>
          <a:p>
            <a:r>
              <a:rPr lang="en-US" dirty="0" smtClean="0"/>
              <a:t>Light photo in background. Click to edit photo title</a:t>
            </a:r>
            <a:endParaRPr lang="en-US" dirty="0"/>
          </a:p>
        </p:txBody>
      </p:sp>
    </p:spTree>
    <p:extLst>
      <p:ext uri="{BB962C8B-B14F-4D97-AF65-F5344CB8AC3E}">
        <p14:creationId xmlns:p14="http://schemas.microsoft.com/office/powerpoint/2010/main" val="38728056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ull Photo Background - top banner">
    <p:spTree>
      <p:nvGrpSpPr>
        <p:cNvPr id="1" name=""/>
        <p:cNvGrpSpPr/>
        <p:nvPr/>
      </p:nvGrpSpPr>
      <p:grpSpPr>
        <a:xfrm>
          <a:off x="0" y="0"/>
          <a:ext cx="0" cy="0"/>
          <a:chOff x="0" y="0"/>
          <a:chExt cx="0" cy="0"/>
        </a:xfrm>
      </p:grpSpPr>
      <p:sp>
        <p:nvSpPr>
          <p:cNvPr id="4" name="Right Triangle 3"/>
          <p:cNvSpPr/>
          <p:nvPr userDrawn="1"/>
        </p:nvSpPr>
        <p:spPr>
          <a:xfrm rot="5400000">
            <a:off x="0" y="570552"/>
            <a:ext cx="800598" cy="800598"/>
          </a:xfrm>
          <a:prstGeom prst="rtTriangle">
            <a:avLst/>
          </a:prstGeom>
          <a:solidFill>
            <a:srgbClr val="FFCC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Rectangle 2"/>
          <p:cNvSpPr/>
          <p:nvPr userDrawn="1"/>
        </p:nvSpPr>
        <p:spPr>
          <a:xfrm>
            <a:off x="0" y="1"/>
            <a:ext cx="9144000" cy="837418"/>
          </a:xfrm>
          <a:prstGeom prst="rect">
            <a:avLst/>
          </a:prstGeom>
          <a:solidFill>
            <a:srgbClr val="7A00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itle 1"/>
          <p:cNvSpPr>
            <a:spLocks noGrp="1"/>
          </p:cNvSpPr>
          <p:nvPr>
            <p:ph type="title" hasCustomPrompt="1"/>
          </p:nvPr>
        </p:nvSpPr>
        <p:spPr>
          <a:xfrm>
            <a:off x="779371" y="145995"/>
            <a:ext cx="7903357" cy="503116"/>
          </a:xfrm>
          <a:prstGeom prst="rect">
            <a:avLst/>
          </a:prstGeom>
        </p:spPr>
        <p:txBody>
          <a:bodyPr/>
          <a:lstStyle>
            <a:lvl1pPr>
              <a:defRPr sz="2500" b="0" i="0">
                <a:solidFill>
                  <a:schemeClr val="bg1"/>
                </a:solidFill>
                <a:latin typeface="Tahoma"/>
                <a:cs typeface="Tahoma"/>
              </a:defRPr>
            </a:lvl1pPr>
          </a:lstStyle>
          <a:p>
            <a:r>
              <a:rPr lang="en-US" dirty="0" smtClean="0"/>
              <a:t>Click to edit photo title</a:t>
            </a:r>
            <a:endParaRPr lang="en-US" dirty="0"/>
          </a:p>
        </p:txBody>
      </p:sp>
    </p:spTree>
    <p:extLst>
      <p:ext uri="{BB962C8B-B14F-4D97-AF65-F5344CB8AC3E}">
        <p14:creationId xmlns:p14="http://schemas.microsoft.com/office/powerpoint/2010/main" val="38051279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with Large Phot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6" y="779371"/>
            <a:ext cx="3008313" cy="987001"/>
          </a:xfrm>
          <a:prstGeom prst="rect">
            <a:avLst/>
          </a:prstGeom>
        </p:spPr>
        <p:txBody>
          <a:bodyPr anchor="t"/>
          <a:lstStyle>
            <a:lvl1pPr algn="l">
              <a:defRPr sz="3000" b="0">
                <a:latin typeface="Tahoma"/>
                <a:cs typeface="Tahoma"/>
              </a:defRPr>
            </a:lvl1pPr>
          </a:lstStyle>
          <a:p>
            <a:r>
              <a:rPr lang="en-US" dirty="0" smtClean="0"/>
              <a:t>Click to edit master title style</a:t>
            </a:r>
            <a:endParaRPr lang="en-US" dirty="0"/>
          </a:p>
        </p:txBody>
      </p:sp>
      <p:sp>
        <p:nvSpPr>
          <p:cNvPr id="4" name="Text Placeholder 3"/>
          <p:cNvSpPr>
            <a:spLocks noGrp="1"/>
          </p:cNvSpPr>
          <p:nvPr>
            <p:ph type="body" sz="half" idx="2" hasCustomPrompt="1"/>
          </p:nvPr>
        </p:nvSpPr>
        <p:spPr>
          <a:xfrm>
            <a:off x="457206" y="1766375"/>
            <a:ext cx="3008313" cy="4003448"/>
          </a:xfrm>
          <a:prstGeom prst="rect">
            <a:avLst/>
          </a:prstGeom>
        </p:spPr>
        <p:txBody>
          <a:bodyPr/>
          <a:lstStyle>
            <a:lvl1pPr marL="0" indent="0">
              <a:buNone/>
              <a:defRPr sz="1200">
                <a:latin typeface="Century Gothic"/>
                <a:cs typeface="Century Gothic"/>
              </a:defRPr>
            </a:lvl1pPr>
            <a:lvl2pPr marL="408184" indent="0">
              <a:buNone/>
              <a:defRPr sz="1000"/>
            </a:lvl2pPr>
            <a:lvl3pPr marL="816367" indent="0">
              <a:buNone/>
              <a:defRPr sz="900"/>
            </a:lvl3pPr>
            <a:lvl4pPr marL="1224551" indent="0">
              <a:buNone/>
              <a:defRPr sz="800"/>
            </a:lvl4pPr>
            <a:lvl5pPr marL="1632734" indent="0">
              <a:buNone/>
              <a:defRPr sz="800"/>
            </a:lvl5pPr>
            <a:lvl6pPr marL="2040918" indent="0">
              <a:buNone/>
              <a:defRPr sz="800"/>
            </a:lvl6pPr>
            <a:lvl7pPr marL="2449102" indent="0">
              <a:buNone/>
              <a:defRPr sz="800"/>
            </a:lvl7pPr>
            <a:lvl8pPr marL="2857285" indent="0">
              <a:buNone/>
              <a:defRPr sz="800"/>
            </a:lvl8pPr>
            <a:lvl9pPr marL="3265469" indent="0">
              <a:buNone/>
              <a:defRPr sz="800"/>
            </a:lvl9pPr>
          </a:lstStyle>
          <a:p>
            <a:pPr lvl="0"/>
            <a:r>
              <a:rPr lang="en-US" dirty="0" smtClean="0"/>
              <a:t>Click to edit master text styles</a:t>
            </a:r>
          </a:p>
        </p:txBody>
      </p:sp>
      <p:sp>
        <p:nvSpPr>
          <p:cNvPr id="9" name="Right Triangle 8"/>
          <p:cNvSpPr/>
          <p:nvPr userDrawn="1"/>
        </p:nvSpPr>
        <p:spPr>
          <a:xfrm rot="5400000">
            <a:off x="-2" y="-1"/>
            <a:ext cx="779373" cy="779373"/>
          </a:xfrm>
          <a:prstGeom prst="rtTriangle">
            <a:avLst/>
          </a:prstGeom>
          <a:solidFill>
            <a:srgbClr val="7A00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Picture Placeholder 5"/>
          <p:cNvSpPr>
            <a:spLocks noGrp="1"/>
          </p:cNvSpPr>
          <p:nvPr>
            <p:ph type="pic" sz="quarter" idx="10"/>
          </p:nvPr>
        </p:nvSpPr>
        <p:spPr>
          <a:xfrm>
            <a:off x="3598863" y="779463"/>
            <a:ext cx="5060950" cy="4991100"/>
          </a:xfrm>
          <a:prstGeom prst="rect">
            <a:avLst/>
          </a:prstGeom>
        </p:spPr>
        <p:txBody>
          <a:bodyPr vert="horz"/>
          <a:lstStyle>
            <a:lvl1pPr marL="0" indent="0">
              <a:buNone/>
              <a:defRPr/>
            </a:lvl1pPr>
          </a:lstStyle>
          <a:p>
            <a:r>
              <a:rPr lang="en-US" dirty="0" smtClean="0"/>
              <a:t>Drag picture to placeholder or click icon to add</a:t>
            </a:r>
            <a:endParaRPr lang="en-US" dirty="0"/>
          </a:p>
        </p:txBody>
      </p:sp>
    </p:spTree>
    <p:extLst>
      <p:ext uri="{BB962C8B-B14F-4D97-AF65-F5344CB8AC3E}">
        <p14:creationId xmlns:p14="http://schemas.microsoft.com/office/powerpoint/2010/main" val="33102485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with Large Photo + Yellow Background">
    <p:bg>
      <p:bgPr>
        <a:solidFill>
          <a:srgbClr val="FFCC33">
            <a:alpha val="60000"/>
          </a:srgbClr>
        </a:soli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457206" y="779371"/>
            <a:ext cx="3008313" cy="987001"/>
          </a:xfrm>
          <a:prstGeom prst="rect">
            <a:avLst/>
          </a:prstGeom>
        </p:spPr>
        <p:txBody>
          <a:bodyPr anchor="t"/>
          <a:lstStyle>
            <a:lvl1pPr algn="l">
              <a:defRPr sz="3000" b="0">
                <a:latin typeface="Tahoma"/>
                <a:cs typeface="Tahoma"/>
              </a:defRPr>
            </a:lvl1pPr>
          </a:lstStyle>
          <a:p>
            <a:r>
              <a:rPr lang="en-US" dirty="0" smtClean="0"/>
              <a:t>Click to edit master title style</a:t>
            </a:r>
            <a:endParaRPr lang="en-US" dirty="0"/>
          </a:p>
        </p:txBody>
      </p:sp>
      <p:sp>
        <p:nvSpPr>
          <p:cNvPr id="5" name="Text Placeholder 3"/>
          <p:cNvSpPr>
            <a:spLocks noGrp="1"/>
          </p:cNvSpPr>
          <p:nvPr>
            <p:ph type="body" sz="half" idx="2" hasCustomPrompt="1"/>
          </p:nvPr>
        </p:nvSpPr>
        <p:spPr>
          <a:xfrm>
            <a:off x="457206" y="1766375"/>
            <a:ext cx="3008313" cy="4003448"/>
          </a:xfrm>
          <a:prstGeom prst="rect">
            <a:avLst/>
          </a:prstGeom>
        </p:spPr>
        <p:txBody>
          <a:bodyPr/>
          <a:lstStyle>
            <a:lvl1pPr marL="0" indent="0">
              <a:buNone/>
              <a:defRPr sz="1200">
                <a:latin typeface="Century Gothic"/>
                <a:cs typeface="Century Gothic"/>
              </a:defRPr>
            </a:lvl1pPr>
            <a:lvl2pPr marL="408184" indent="0">
              <a:buNone/>
              <a:defRPr sz="1000"/>
            </a:lvl2pPr>
            <a:lvl3pPr marL="816367" indent="0">
              <a:buNone/>
              <a:defRPr sz="900"/>
            </a:lvl3pPr>
            <a:lvl4pPr marL="1224551" indent="0">
              <a:buNone/>
              <a:defRPr sz="800"/>
            </a:lvl4pPr>
            <a:lvl5pPr marL="1632734" indent="0">
              <a:buNone/>
              <a:defRPr sz="800"/>
            </a:lvl5pPr>
            <a:lvl6pPr marL="2040918" indent="0">
              <a:buNone/>
              <a:defRPr sz="800"/>
            </a:lvl6pPr>
            <a:lvl7pPr marL="2449102" indent="0">
              <a:buNone/>
              <a:defRPr sz="800"/>
            </a:lvl7pPr>
            <a:lvl8pPr marL="2857285" indent="0">
              <a:buNone/>
              <a:defRPr sz="800"/>
            </a:lvl8pPr>
            <a:lvl9pPr marL="3265469" indent="0">
              <a:buNone/>
              <a:defRPr sz="800"/>
            </a:lvl9pPr>
          </a:lstStyle>
          <a:p>
            <a:pPr lvl="0"/>
            <a:r>
              <a:rPr lang="en-US" dirty="0" smtClean="0"/>
              <a:t>Click to edit master text styles</a:t>
            </a:r>
          </a:p>
        </p:txBody>
      </p:sp>
      <p:sp>
        <p:nvSpPr>
          <p:cNvPr id="6" name="Right Triangle 5"/>
          <p:cNvSpPr/>
          <p:nvPr userDrawn="1"/>
        </p:nvSpPr>
        <p:spPr>
          <a:xfrm rot="5400000">
            <a:off x="-2" y="-1"/>
            <a:ext cx="779373" cy="779373"/>
          </a:xfrm>
          <a:prstGeom prst="rtTriangle">
            <a:avLst/>
          </a:prstGeom>
          <a:solidFill>
            <a:srgbClr val="7A00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Picture Placeholder 5"/>
          <p:cNvSpPr>
            <a:spLocks noGrp="1"/>
          </p:cNvSpPr>
          <p:nvPr>
            <p:ph type="pic" sz="quarter" idx="10"/>
          </p:nvPr>
        </p:nvSpPr>
        <p:spPr>
          <a:xfrm>
            <a:off x="3598863" y="779463"/>
            <a:ext cx="5060950" cy="4991100"/>
          </a:xfrm>
          <a:prstGeom prst="rect">
            <a:avLst/>
          </a:prstGeom>
        </p:spPr>
        <p:txBody>
          <a:bodyPr vert="horz"/>
          <a:lstStyle>
            <a:lvl1pPr marL="0" indent="0">
              <a:buNone/>
              <a:defRPr/>
            </a:lvl1pPr>
          </a:lstStyle>
          <a:p>
            <a:r>
              <a:rPr lang="en-US" dirty="0" smtClean="0"/>
              <a:t>Drag picture to placeholder or click icon to add</a:t>
            </a:r>
            <a:endParaRPr lang="en-US" dirty="0"/>
          </a:p>
        </p:txBody>
      </p:sp>
    </p:spTree>
    <p:extLst>
      <p:ext uri="{BB962C8B-B14F-4D97-AF65-F5344CB8AC3E}">
        <p14:creationId xmlns:p14="http://schemas.microsoft.com/office/powerpoint/2010/main" val="14804442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with Large Photo + Top Banner">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457206" y="1221067"/>
            <a:ext cx="3008313" cy="903285"/>
          </a:xfrm>
          <a:prstGeom prst="rect">
            <a:avLst/>
          </a:prstGeom>
        </p:spPr>
        <p:txBody>
          <a:bodyPr anchor="t"/>
          <a:lstStyle>
            <a:lvl1pPr algn="l">
              <a:defRPr sz="3000" b="0">
                <a:latin typeface="Tahoma"/>
                <a:cs typeface="Tahoma"/>
              </a:defRPr>
            </a:lvl1pPr>
          </a:lstStyle>
          <a:p>
            <a:r>
              <a:rPr lang="en-US" dirty="0" smtClean="0"/>
              <a:t>Click to edit master title style</a:t>
            </a:r>
            <a:endParaRPr lang="en-US" dirty="0"/>
          </a:p>
        </p:txBody>
      </p:sp>
      <p:sp>
        <p:nvSpPr>
          <p:cNvPr id="5" name="Text Placeholder 3"/>
          <p:cNvSpPr>
            <a:spLocks noGrp="1"/>
          </p:cNvSpPr>
          <p:nvPr>
            <p:ph type="body" sz="half" idx="2" hasCustomPrompt="1"/>
          </p:nvPr>
        </p:nvSpPr>
        <p:spPr>
          <a:xfrm>
            <a:off x="457206" y="2208072"/>
            <a:ext cx="3008313" cy="3562492"/>
          </a:xfrm>
          <a:prstGeom prst="rect">
            <a:avLst/>
          </a:prstGeom>
        </p:spPr>
        <p:txBody>
          <a:bodyPr/>
          <a:lstStyle>
            <a:lvl1pPr marL="0" indent="0">
              <a:buNone/>
              <a:defRPr sz="1200">
                <a:latin typeface="Century Gothic"/>
                <a:cs typeface="Century Gothic"/>
              </a:defRPr>
            </a:lvl1pPr>
            <a:lvl2pPr marL="408184" indent="0">
              <a:buNone/>
              <a:defRPr sz="1000"/>
            </a:lvl2pPr>
            <a:lvl3pPr marL="816367" indent="0">
              <a:buNone/>
              <a:defRPr sz="900"/>
            </a:lvl3pPr>
            <a:lvl4pPr marL="1224551" indent="0">
              <a:buNone/>
              <a:defRPr sz="800"/>
            </a:lvl4pPr>
            <a:lvl5pPr marL="1632734" indent="0">
              <a:buNone/>
              <a:defRPr sz="800"/>
            </a:lvl5pPr>
            <a:lvl6pPr marL="2040918" indent="0">
              <a:buNone/>
              <a:defRPr sz="800"/>
            </a:lvl6pPr>
            <a:lvl7pPr marL="2449102" indent="0">
              <a:buNone/>
              <a:defRPr sz="800"/>
            </a:lvl7pPr>
            <a:lvl8pPr marL="2857285" indent="0">
              <a:buNone/>
              <a:defRPr sz="800"/>
            </a:lvl8pPr>
            <a:lvl9pPr marL="3265469" indent="0">
              <a:buNone/>
              <a:defRPr sz="800"/>
            </a:lvl9pPr>
          </a:lstStyle>
          <a:p>
            <a:pPr lvl="0"/>
            <a:r>
              <a:rPr lang="en-US" dirty="0" smtClean="0"/>
              <a:t>Click to edit master text styles</a:t>
            </a:r>
          </a:p>
        </p:txBody>
      </p:sp>
      <p:sp>
        <p:nvSpPr>
          <p:cNvPr id="6" name="Right Triangle 5"/>
          <p:cNvSpPr/>
          <p:nvPr userDrawn="1"/>
        </p:nvSpPr>
        <p:spPr>
          <a:xfrm rot="5400000">
            <a:off x="0" y="824150"/>
            <a:ext cx="800598" cy="800598"/>
          </a:xfrm>
          <a:prstGeom prst="rtTriangle">
            <a:avLst/>
          </a:prstGeom>
          <a:solidFill>
            <a:srgbClr val="FFCC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0" y="0"/>
            <a:ext cx="9144000" cy="1067471"/>
          </a:xfrm>
          <a:prstGeom prst="rect">
            <a:avLst/>
          </a:prstGeom>
          <a:solidFill>
            <a:srgbClr val="7A00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Picture Placeholder 5"/>
          <p:cNvSpPr>
            <a:spLocks noGrp="1"/>
          </p:cNvSpPr>
          <p:nvPr>
            <p:ph type="pic" sz="quarter" idx="10"/>
          </p:nvPr>
        </p:nvSpPr>
        <p:spPr>
          <a:xfrm>
            <a:off x="3598863" y="1221067"/>
            <a:ext cx="5060950" cy="4549496"/>
          </a:xfrm>
          <a:prstGeom prst="rect">
            <a:avLst/>
          </a:prstGeom>
        </p:spPr>
        <p:txBody>
          <a:bodyPr vert="horz"/>
          <a:lstStyle>
            <a:lvl1pPr marL="0" indent="0">
              <a:buNone/>
              <a:defRPr/>
            </a:lvl1pPr>
          </a:lstStyle>
          <a:p>
            <a:r>
              <a:rPr lang="en-US" dirty="0" smtClean="0"/>
              <a:t>Drag picture to placeholder or click icon to add</a:t>
            </a:r>
            <a:endParaRPr lang="en-US" dirty="0"/>
          </a:p>
        </p:txBody>
      </p:sp>
      <p:sp>
        <p:nvSpPr>
          <p:cNvPr id="10" name="Title 1"/>
          <p:cNvSpPr txBox="1">
            <a:spLocks/>
          </p:cNvSpPr>
          <p:nvPr userDrawn="1"/>
        </p:nvSpPr>
        <p:spPr>
          <a:xfrm>
            <a:off x="545703" y="171783"/>
            <a:ext cx="7903357" cy="739243"/>
          </a:xfrm>
          <a:prstGeom prst="rect">
            <a:avLst/>
          </a:prstGeom>
        </p:spPr>
        <p:txBody>
          <a:bodyPr/>
          <a:lstStyle>
            <a:lvl1pPr algn="l" defTabSz="408184" rtl="0" eaLnBrk="1" latinLnBrk="0" hangingPunct="1">
              <a:spcBef>
                <a:spcPct val="0"/>
              </a:spcBef>
              <a:buNone/>
              <a:defRPr sz="4000" b="0" i="0" kern="1200">
                <a:solidFill>
                  <a:schemeClr val="bg1"/>
                </a:solidFill>
                <a:latin typeface="Tahoma"/>
                <a:ea typeface="+mj-ea"/>
                <a:cs typeface="Tahoma"/>
              </a:defRPr>
            </a:lvl1pPr>
          </a:lstStyle>
          <a:p>
            <a:r>
              <a:rPr lang="en-US" dirty="0" smtClean="0"/>
              <a:t>Click to edit master title style</a:t>
            </a:r>
            <a:endParaRPr lang="en-US" dirty="0"/>
          </a:p>
        </p:txBody>
      </p:sp>
    </p:spTree>
    <p:extLst>
      <p:ext uri="{BB962C8B-B14F-4D97-AF65-F5344CB8AC3E}">
        <p14:creationId xmlns:p14="http://schemas.microsoft.com/office/powerpoint/2010/main" val="39886746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3400" y="5205493"/>
            <a:ext cx="6065326" cy="566737"/>
          </a:xfrm>
          <a:prstGeom prst="rect">
            <a:avLst/>
          </a:prstGeom>
        </p:spPr>
        <p:txBody>
          <a:bodyPr anchor="b"/>
          <a:lstStyle>
            <a:lvl1pPr algn="l">
              <a:defRPr sz="2300" b="0">
                <a:latin typeface="Tahoma"/>
                <a:cs typeface="Tahoma"/>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533402" y="612774"/>
            <a:ext cx="8015876" cy="4494491"/>
          </a:xfrm>
          <a:prstGeom prst="rect">
            <a:avLst/>
          </a:prstGeom>
        </p:spPr>
        <p:txBody>
          <a:bodyPr/>
          <a:lstStyle>
            <a:lvl1pPr marL="0" indent="0">
              <a:buNone/>
              <a:defRPr sz="2800">
                <a:latin typeface="Century Gothic"/>
                <a:cs typeface="Century Gothic"/>
              </a:defRPr>
            </a:lvl1pPr>
            <a:lvl2pPr marL="408184" indent="0">
              <a:buNone/>
              <a:defRPr sz="2500"/>
            </a:lvl2pPr>
            <a:lvl3pPr marL="816367" indent="0">
              <a:buNone/>
              <a:defRPr sz="2200"/>
            </a:lvl3pPr>
            <a:lvl4pPr marL="1224551" indent="0">
              <a:buNone/>
              <a:defRPr sz="1800"/>
            </a:lvl4pPr>
            <a:lvl5pPr marL="1632734" indent="0">
              <a:buNone/>
              <a:defRPr sz="1800"/>
            </a:lvl5pPr>
            <a:lvl6pPr marL="2040918" indent="0">
              <a:buNone/>
              <a:defRPr sz="1800"/>
            </a:lvl6pPr>
            <a:lvl7pPr marL="2449102" indent="0">
              <a:buNone/>
              <a:defRPr sz="1800"/>
            </a:lvl7pPr>
            <a:lvl8pPr marL="2857285" indent="0">
              <a:buNone/>
              <a:defRPr sz="1800"/>
            </a:lvl8pPr>
            <a:lvl9pPr marL="3265469" indent="0">
              <a:buNone/>
              <a:defRPr sz="1800"/>
            </a:lvl9pPr>
          </a:lstStyle>
          <a:p>
            <a:r>
              <a:rPr lang="en-US" dirty="0" smtClean="0"/>
              <a:t>Drag picture to placeholder or click icon to add</a:t>
            </a:r>
            <a:endParaRPr lang="en-US" dirty="0"/>
          </a:p>
        </p:txBody>
      </p:sp>
      <p:sp>
        <p:nvSpPr>
          <p:cNvPr id="4" name="Text Placeholder 3"/>
          <p:cNvSpPr>
            <a:spLocks noGrp="1"/>
          </p:cNvSpPr>
          <p:nvPr>
            <p:ph type="body" sz="half" idx="2" hasCustomPrompt="1"/>
          </p:nvPr>
        </p:nvSpPr>
        <p:spPr>
          <a:xfrm>
            <a:off x="533400" y="5772230"/>
            <a:ext cx="6065326" cy="804863"/>
          </a:xfrm>
          <a:prstGeom prst="rect">
            <a:avLst/>
          </a:prstGeom>
        </p:spPr>
        <p:txBody>
          <a:bodyPr/>
          <a:lstStyle>
            <a:lvl1pPr marL="0" indent="0">
              <a:buNone/>
              <a:defRPr sz="1200">
                <a:latin typeface="Century Gothic"/>
                <a:cs typeface="Century Gothic"/>
              </a:defRPr>
            </a:lvl1pPr>
            <a:lvl2pPr marL="408184" indent="0">
              <a:buNone/>
              <a:defRPr sz="1000"/>
            </a:lvl2pPr>
            <a:lvl3pPr marL="816367" indent="0">
              <a:buNone/>
              <a:defRPr sz="900"/>
            </a:lvl3pPr>
            <a:lvl4pPr marL="1224551" indent="0">
              <a:buNone/>
              <a:defRPr sz="800"/>
            </a:lvl4pPr>
            <a:lvl5pPr marL="1632734" indent="0">
              <a:buNone/>
              <a:defRPr sz="800"/>
            </a:lvl5pPr>
            <a:lvl6pPr marL="2040918" indent="0">
              <a:buNone/>
              <a:defRPr sz="800"/>
            </a:lvl6pPr>
            <a:lvl7pPr marL="2449102" indent="0">
              <a:buNone/>
              <a:defRPr sz="800"/>
            </a:lvl7pPr>
            <a:lvl8pPr marL="2857285" indent="0">
              <a:buNone/>
              <a:defRPr sz="800"/>
            </a:lvl8pPr>
            <a:lvl9pPr marL="3265469" indent="0">
              <a:buNone/>
              <a:defRPr sz="800"/>
            </a:lvl9pPr>
          </a:lstStyle>
          <a:p>
            <a:pPr lvl="0"/>
            <a:r>
              <a:rPr lang="en-US" dirty="0" smtClean="0"/>
              <a:t>Click to edit master text styles</a:t>
            </a:r>
          </a:p>
        </p:txBody>
      </p:sp>
      <p:sp>
        <p:nvSpPr>
          <p:cNvPr id="9" name="Right Triangle 8"/>
          <p:cNvSpPr/>
          <p:nvPr userDrawn="1"/>
        </p:nvSpPr>
        <p:spPr>
          <a:xfrm rot="5400000">
            <a:off x="-2" y="-1"/>
            <a:ext cx="779373" cy="779373"/>
          </a:xfrm>
          <a:prstGeom prst="rtTriangle">
            <a:avLst/>
          </a:prstGeom>
          <a:solidFill>
            <a:srgbClr val="7A00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593539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icture with Caption + Yellow Background">
    <p:bg>
      <p:bgPr>
        <a:solidFill>
          <a:srgbClr val="FFCC33">
            <a:alpha val="60000"/>
          </a:srgbClr>
        </a:soli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533400" y="5205493"/>
            <a:ext cx="6065326" cy="566737"/>
          </a:xfrm>
          <a:prstGeom prst="rect">
            <a:avLst/>
          </a:prstGeom>
        </p:spPr>
        <p:txBody>
          <a:bodyPr anchor="b"/>
          <a:lstStyle>
            <a:lvl1pPr algn="l">
              <a:defRPr sz="2300" b="0">
                <a:latin typeface="Tahoma"/>
                <a:cs typeface="Tahoma"/>
              </a:defRPr>
            </a:lvl1pPr>
          </a:lstStyle>
          <a:p>
            <a:r>
              <a:rPr lang="en-US" dirty="0" smtClean="0"/>
              <a:t>Click to edit master title style</a:t>
            </a:r>
            <a:endParaRPr lang="en-US" dirty="0"/>
          </a:p>
        </p:txBody>
      </p:sp>
      <p:sp>
        <p:nvSpPr>
          <p:cNvPr id="4" name="Picture Placeholder 2"/>
          <p:cNvSpPr>
            <a:spLocks noGrp="1"/>
          </p:cNvSpPr>
          <p:nvPr>
            <p:ph type="pic" idx="1"/>
          </p:nvPr>
        </p:nvSpPr>
        <p:spPr>
          <a:xfrm>
            <a:off x="533402" y="612774"/>
            <a:ext cx="8015876" cy="4494491"/>
          </a:xfrm>
          <a:prstGeom prst="rect">
            <a:avLst/>
          </a:prstGeom>
        </p:spPr>
        <p:txBody>
          <a:bodyPr/>
          <a:lstStyle>
            <a:lvl1pPr marL="0" indent="0">
              <a:buNone/>
              <a:defRPr sz="2800">
                <a:latin typeface="Century Gothic"/>
                <a:cs typeface="Century Gothic"/>
              </a:defRPr>
            </a:lvl1pPr>
            <a:lvl2pPr marL="408184" indent="0">
              <a:buNone/>
              <a:defRPr sz="2500"/>
            </a:lvl2pPr>
            <a:lvl3pPr marL="816367" indent="0">
              <a:buNone/>
              <a:defRPr sz="2200"/>
            </a:lvl3pPr>
            <a:lvl4pPr marL="1224551" indent="0">
              <a:buNone/>
              <a:defRPr sz="1800"/>
            </a:lvl4pPr>
            <a:lvl5pPr marL="1632734" indent="0">
              <a:buNone/>
              <a:defRPr sz="1800"/>
            </a:lvl5pPr>
            <a:lvl6pPr marL="2040918" indent="0">
              <a:buNone/>
              <a:defRPr sz="1800"/>
            </a:lvl6pPr>
            <a:lvl7pPr marL="2449102" indent="0">
              <a:buNone/>
              <a:defRPr sz="1800"/>
            </a:lvl7pPr>
            <a:lvl8pPr marL="2857285" indent="0">
              <a:buNone/>
              <a:defRPr sz="1800"/>
            </a:lvl8pPr>
            <a:lvl9pPr marL="3265469" indent="0">
              <a:buNone/>
              <a:defRPr sz="1800"/>
            </a:lvl9pPr>
          </a:lstStyle>
          <a:p>
            <a:r>
              <a:rPr lang="en-US" dirty="0" smtClean="0"/>
              <a:t>Drag picture to placeholder or click icon to add</a:t>
            </a:r>
            <a:endParaRPr lang="en-US" dirty="0"/>
          </a:p>
        </p:txBody>
      </p:sp>
      <p:sp>
        <p:nvSpPr>
          <p:cNvPr id="5" name="Text Placeholder 3"/>
          <p:cNvSpPr>
            <a:spLocks noGrp="1"/>
          </p:cNvSpPr>
          <p:nvPr>
            <p:ph type="body" sz="half" idx="2" hasCustomPrompt="1"/>
          </p:nvPr>
        </p:nvSpPr>
        <p:spPr>
          <a:xfrm>
            <a:off x="533400" y="5772230"/>
            <a:ext cx="6065326" cy="804863"/>
          </a:xfrm>
          <a:prstGeom prst="rect">
            <a:avLst/>
          </a:prstGeom>
        </p:spPr>
        <p:txBody>
          <a:bodyPr/>
          <a:lstStyle>
            <a:lvl1pPr marL="0" indent="0">
              <a:buNone/>
              <a:defRPr sz="1200">
                <a:latin typeface="Century Gothic"/>
                <a:cs typeface="Century Gothic"/>
              </a:defRPr>
            </a:lvl1pPr>
            <a:lvl2pPr marL="408184" indent="0">
              <a:buNone/>
              <a:defRPr sz="1000"/>
            </a:lvl2pPr>
            <a:lvl3pPr marL="816367" indent="0">
              <a:buNone/>
              <a:defRPr sz="900"/>
            </a:lvl3pPr>
            <a:lvl4pPr marL="1224551" indent="0">
              <a:buNone/>
              <a:defRPr sz="800"/>
            </a:lvl4pPr>
            <a:lvl5pPr marL="1632734" indent="0">
              <a:buNone/>
              <a:defRPr sz="800"/>
            </a:lvl5pPr>
            <a:lvl6pPr marL="2040918" indent="0">
              <a:buNone/>
              <a:defRPr sz="800"/>
            </a:lvl6pPr>
            <a:lvl7pPr marL="2449102" indent="0">
              <a:buNone/>
              <a:defRPr sz="800"/>
            </a:lvl7pPr>
            <a:lvl8pPr marL="2857285" indent="0">
              <a:buNone/>
              <a:defRPr sz="800"/>
            </a:lvl8pPr>
            <a:lvl9pPr marL="3265469" indent="0">
              <a:buNone/>
              <a:defRPr sz="800"/>
            </a:lvl9pPr>
          </a:lstStyle>
          <a:p>
            <a:pPr lvl="0"/>
            <a:r>
              <a:rPr lang="en-US" dirty="0" smtClean="0"/>
              <a:t>Click to edit master text styles</a:t>
            </a:r>
          </a:p>
        </p:txBody>
      </p:sp>
      <p:sp>
        <p:nvSpPr>
          <p:cNvPr id="6" name="Right Triangle 5"/>
          <p:cNvSpPr/>
          <p:nvPr userDrawn="1"/>
        </p:nvSpPr>
        <p:spPr>
          <a:xfrm rot="5400000">
            <a:off x="-2" y="-1"/>
            <a:ext cx="779373" cy="779373"/>
          </a:xfrm>
          <a:prstGeom prst="rtTriangle">
            <a:avLst/>
          </a:prstGeom>
          <a:solidFill>
            <a:srgbClr val="7A00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142824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Picture with Caption + Top Banner">
    <p:spTree>
      <p:nvGrpSpPr>
        <p:cNvPr id="1" name=""/>
        <p:cNvGrpSpPr/>
        <p:nvPr/>
      </p:nvGrpSpPr>
      <p:grpSpPr>
        <a:xfrm>
          <a:off x="0" y="0"/>
          <a:ext cx="0" cy="0"/>
          <a:chOff x="0" y="0"/>
          <a:chExt cx="0" cy="0"/>
        </a:xfrm>
      </p:grpSpPr>
      <p:sp>
        <p:nvSpPr>
          <p:cNvPr id="3" name="Right Triangle 2"/>
          <p:cNvSpPr/>
          <p:nvPr userDrawn="1"/>
        </p:nvSpPr>
        <p:spPr>
          <a:xfrm rot="5400000">
            <a:off x="0" y="824150"/>
            <a:ext cx="800598" cy="800598"/>
          </a:xfrm>
          <a:prstGeom prst="rtTriangle">
            <a:avLst/>
          </a:prstGeom>
          <a:solidFill>
            <a:srgbClr val="FFCC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Rectangle 3"/>
          <p:cNvSpPr/>
          <p:nvPr userDrawn="1"/>
        </p:nvSpPr>
        <p:spPr>
          <a:xfrm>
            <a:off x="0" y="0"/>
            <a:ext cx="9144000" cy="1067471"/>
          </a:xfrm>
          <a:prstGeom prst="rect">
            <a:avLst/>
          </a:prstGeom>
          <a:solidFill>
            <a:srgbClr val="7A00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itle 1"/>
          <p:cNvSpPr>
            <a:spLocks noGrp="1"/>
          </p:cNvSpPr>
          <p:nvPr>
            <p:ph type="title" hasCustomPrompt="1"/>
          </p:nvPr>
        </p:nvSpPr>
        <p:spPr>
          <a:xfrm>
            <a:off x="545703" y="171783"/>
            <a:ext cx="7903357" cy="739243"/>
          </a:xfrm>
          <a:prstGeom prst="rect">
            <a:avLst/>
          </a:prstGeom>
        </p:spPr>
        <p:txBody>
          <a:bodyPr/>
          <a:lstStyle>
            <a:lvl1pPr>
              <a:defRPr sz="4000" b="0" i="0">
                <a:solidFill>
                  <a:schemeClr val="bg1"/>
                </a:solidFill>
                <a:latin typeface="Tahoma"/>
                <a:cs typeface="Tahoma"/>
              </a:defRPr>
            </a:lvl1pPr>
          </a:lstStyle>
          <a:p>
            <a:r>
              <a:rPr lang="en-US" dirty="0" smtClean="0"/>
              <a:t>Click to edit master title style</a:t>
            </a:r>
            <a:endParaRPr lang="en-US" dirty="0"/>
          </a:p>
        </p:txBody>
      </p:sp>
      <p:sp>
        <p:nvSpPr>
          <p:cNvPr id="7" name="Picture Placeholder 2"/>
          <p:cNvSpPr>
            <a:spLocks noGrp="1"/>
          </p:cNvSpPr>
          <p:nvPr>
            <p:ph type="pic" idx="1"/>
          </p:nvPr>
        </p:nvSpPr>
        <p:spPr>
          <a:xfrm>
            <a:off x="533402" y="1444758"/>
            <a:ext cx="8015876" cy="3662507"/>
          </a:xfrm>
          <a:prstGeom prst="rect">
            <a:avLst/>
          </a:prstGeom>
        </p:spPr>
        <p:txBody>
          <a:bodyPr/>
          <a:lstStyle>
            <a:lvl1pPr marL="0" indent="0">
              <a:buNone/>
              <a:defRPr sz="2800">
                <a:latin typeface="Century Gothic"/>
                <a:cs typeface="Century Gothic"/>
              </a:defRPr>
            </a:lvl1pPr>
            <a:lvl2pPr marL="408184" indent="0">
              <a:buNone/>
              <a:defRPr sz="2500"/>
            </a:lvl2pPr>
            <a:lvl3pPr marL="816367" indent="0">
              <a:buNone/>
              <a:defRPr sz="2200"/>
            </a:lvl3pPr>
            <a:lvl4pPr marL="1224551" indent="0">
              <a:buNone/>
              <a:defRPr sz="1800"/>
            </a:lvl4pPr>
            <a:lvl5pPr marL="1632734" indent="0">
              <a:buNone/>
              <a:defRPr sz="1800"/>
            </a:lvl5pPr>
            <a:lvl6pPr marL="2040918" indent="0">
              <a:buNone/>
              <a:defRPr sz="1800"/>
            </a:lvl6pPr>
            <a:lvl7pPr marL="2449102" indent="0">
              <a:buNone/>
              <a:defRPr sz="1800"/>
            </a:lvl7pPr>
            <a:lvl8pPr marL="2857285" indent="0">
              <a:buNone/>
              <a:defRPr sz="1800"/>
            </a:lvl8pPr>
            <a:lvl9pPr marL="3265469" indent="0">
              <a:buNone/>
              <a:defRPr sz="1800"/>
            </a:lvl9pPr>
          </a:lstStyle>
          <a:p>
            <a:r>
              <a:rPr lang="en-US" dirty="0" smtClean="0"/>
              <a:t>Drag picture to placeholder or click icon to add</a:t>
            </a:r>
            <a:endParaRPr lang="en-US" dirty="0"/>
          </a:p>
        </p:txBody>
      </p:sp>
      <p:sp>
        <p:nvSpPr>
          <p:cNvPr id="8" name="Text Placeholder 3"/>
          <p:cNvSpPr>
            <a:spLocks noGrp="1"/>
          </p:cNvSpPr>
          <p:nvPr>
            <p:ph type="body" sz="half" idx="2"/>
          </p:nvPr>
        </p:nvSpPr>
        <p:spPr>
          <a:xfrm>
            <a:off x="533400" y="5779030"/>
            <a:ext cx="6065326" cy="365553"/>
          </a:xfrm>
          <a:prstGeom prst="rect">
            <a:avLst/>
          </a:prstGeom>
        </p:spPr>
        <p:txBody>
          <a:bodyPr/>
          <a:lstStyle>
            <a:lvl1pPr marL="0" indent="0">
              <a:buNone/>
              <a:defRPr sz="1200">
                <a:latin typeface="Century Gothic"/>
                <a:cs typeface="Century Gothic"/>
              </a:defRPr>
            </a:lvl1pPr>
            <a:lvl2pPr marL="408184" indent="0">
              <a:buNone/>
              <a:defRPr sz="1000"/>
            </a:lvl2pPr>
            <a:lvl3pPr marL="816367" indent="0">
              <a:buNone/>
              <a:defRPr sz="900"/>
            </a:lvl3pPr>
            <a:lvl4pPr marL="1224551" indent="0">
              <a:buNone/>
              <a:defRPr sz="800"/>
            </a:lvl4pPr>
            <a:lvl5pPr marL="1632734" indent="0">
              <a:buNone/>
              <a:defRPr sz="800"/>
            </a:lvl5pPr>
            <a:lvl6pPr marL="2040918" indent="0">
              <a:buNone/>
              <a:defRPr sz="800"/>
            </a:lvl6pPr>
            <a:lvl7pPr marL="2449102" indent="0">
              <a:buNone/>
              <a:defRPr sz="800"/>
            </a:lvl7pPr>
            <a:lvl8pPr marL="2857285" indent="0">
              <a:buNone/>
              <a:defRPr sz="800"/>
            </a:lvl8pPr>
            <a:lvl9pPr marL="3265469" indent="0">
              <a:buNone/>
              <a:defRPr sz="800"/>
            </a:lvl9pPr>
          </a:lstStyle>
          <a:p>
            <a:pPr lvl="0"/>
            <a:r>
              <a:rPr lang="en-US" smtClean="0"/>
              <a:t>Click to edit Master text styles</a:t>
            </a:r>
          </a:p>
        </p:txBody>
      </p:sp>
      <p:sp>
        <p:nvSpPr>
          <p:cNvPr id="12" name="Text Placeholder 11"/>
          <p:cNvSpPr>
            <a:spLocks noGrp="1"/>
          </p:cNvSpPr>
          <p:nvPr>
            <p:ph type="body" sz="quarter" idx="10" hasCustomPrompt="1"/>
          </p:nvPr>
        </p:nvSpPr>
        <p:spPr>
          <a:xfrm>
            <a:off x="533400" y="5281558"/>
            <a:ext cx="6065838" cy="488269"/>
          </a:xfrm>
          <a:prstGeom prst="rect">
            <a:avLst/>
          </a:prstGeom>
        </p:spPr>
        <p:txBody>
          <a:bodyPr vert="horz"/>
          <a:lstStyle>
            <a:lvl1pPr marL="0" indent="0">
              <a:buNone/>
              <a:defRPr sz="2400">
                <a:solidFill>
                  <a:srgbClr val="7A0019"/>
                </a:solidFill>
                <a:latin typeface="Tahoma"/>
                <a:cs typeface="Tahoma"/>
              </a:defRPr>
            </a:lvl1pPr>
          </a:lstStyle>
          <a:p>
            <a:pPr lvl="0"/>
            <a:r>
              <a:rPr lang="en-US" dirty="0" smtClean="0"/>
              <a:t>Click to edit master text styles</a:t>
            </a:r>
          </a:p>
        </p:txBody>
      </p:sp>
    </p:spTree>
    <p:extLst>
      <p:ext uri="{BB962C8B-B14F-4D97-AF65-F5344CB8AC3E}">
        <p14:creationId xmlns:p14="http://schemas.microsoft.com/office/powerpoint/2010/main" val="86582502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Right Triangle 5"/>
          <p:cNvSpPr/>
          <p:nvPr userDrawn="1"/>
        </p:nvSpPr>
        <p:spPr>
          <a:xfrm rot="5400000">
            <a:off x="-2" y="-1"/>
            <a:ext cx="779373" cy="779373"/>
          </a:xfrm>
          <a:prstGeom prst="rtTriangle">
            <a:avLst/>
          </a:prstGeom>
          <a:solidFill>
            <a:srgbClr val="7A00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22390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 Yellow Background">
    <p:bg>
      <p:bgPr>
        <a:solidFill>
          <a:srgbClr val="FFCC33">
            <a:alpha val="60000"/>
          </a:srgbClr>
        </a:soli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545703" y="484661"/>
            <a:ext cx="7903357" cy="1143000"/>
          </a:xfrm>
          <a:prstGeom prst="rect">
            <a:avLst/>
          </a:prstGeom>
        </p:spPr>
        <p:txBody>
          <a:bodyPr/>
          <a:lstStyle>
            <a:lvl1pPr>
              <a:defRPr sz="4000" b="0" i="0">
                <a:latin typeface="Tahoma"/>
                <a:cs typeface="Tahoma"/>
              </a:defRPr>
            </a:lvl1pPr>
          </a:lstStyle>
          <a:p>
            <a:r>
              <a:rPr lang="en-US" dirty="0" smtClean="0"/>
              <a:t>Click to edit master title style</a:t>
            </a:r>
            <a:endParaRPr lang="en-US" dirty="0"/>
          </a:p>
        </p:txBody>
      </p:sp>
      <p:sp>
        <p:nvSpPr>
          <p:cNvPr id="4" name="Content Placeholder 2"/>
          <p:cNvSpPr>
            <a:spLocks noGrp="1"/>
          </p:cNvSpPr>
          <p:nvPr>
            <p:ph idx="1" hasCustomPrompt="1"/>
          </p:nvPr>
        </p:nvSpPr>
        <p:spPr>
          <a:xfrm>
            <a:off x="545703" y="1810226"/>
            <a:ext cx="7903357" cy="3931998"/>
          </a:xfrm>
          <a:prstGeom prst="rect">
            <a:avLst/>
          </a:prstGeom>
        </p:spPr>
        <p:txBody>
          <a:bodyPr/>
          <a:lstStyle>
            <a:lvl1pPr marL="342900" indent="-342900">
              <a:buFont typeface="Arial"/>
              <a:buChar char="•"/>
              <a:defRPr sz="2300" b="0">
                <a:latin typeface="Century Gothic"/>
                <a:cs typeface="Century Gothic"/>
              </a:defRPr>
            </a:lvl1pPr>
            <a:lvl2pPr>
              <a:defRPr sz="2000">
                <a:latin typeface="Century Gothic"/>
                <a:cs typeface="Century Gothic"/>
              </a:defRPr>
            </a:lvl2pPr>
            <a:lvl3pPr>
              <a:defRPr sz="1800">
                <a:latin typeface="Century Gothic"/>
                <a:cs typeface="Century Gothic"/>
              </a:defRPr>
            </a:lvl3pPr>
            <a:lvl4pPr>
              <a:defRPr sz="1500">
                <a:latin typeface="Century Gothic"/>
                <a:cs typeface="Century Gothic"/>
              </a:defRPr>
            </a:lvl4pPr>
            <a:lvl5pPr>
              <a:defRPr sz="1300">
                <a:latin typeface="Century Gothic"/>
                <a:cs typeface="Century Gothi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ight Triangle 4"/>
          <p:cNvSpPr/>
          <p:nvPr userDrawn="1"/>
        </p:nvSpPr>
        <p:spPr>
          <a:xfrm rot="5400000">
            <a:off x="-2" y="-1"/>
            <a:ext cx="779373" cy="779373"/>
          </a:xfrm>
          <a:prstGeom prst="rtTriangle">
            <a:avLst/>
          </a:prstGeom>
          <a:solidFill>
            <a:srgbClr val="7A00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8764877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End Slide-General">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748302"/>
            <a:ext cx="5334000" cy="1470025"/>
          </a:xfrm>
          <a:prstGeom prst="rect">
            <a:avLst/>
          </a:prstGeom>
        </p:spPr>
        <p:txBody>
          <a:bodyPr/>
          <a:lstStyle>
            <a:lvl1pPr algn="l">
              <a:defRPr sz="3000" b="0" i="0">
                <a:latin typeface="Tahoma"/>
                <a:cs typeface="Tahoma"/>
              </a:defRPr>
            </a:lvl1pPr>
          </a:lstStyle>
          <a:p>
            <a:r>
              <a:rPr lang="en-US" dirty="0" smtClean="0"/>
              <a:t>Click to edit master title style</a:t>
            </a:r>
            <a:endParaRPr lang="en-US" dirty="0"/>
          </a:p>
        </p:txBody>
      </p:sp>
      <p:sp>
        <p:nvSpPr>
          <p:cNvPr id="12" name="Slide Number Placeholder 11"/>
          <p:cNvSpPr>
            <a:spLocks noGrp="1"/>
          </p:cNvSpPr>
          <p:nvPr>
            <p:ph type="sldNum" sz="quarter" idx="12"/>
          </p:nvPr>
        </p:nvSpPr>
        <p:spPr>
          <a:xfrm>
            <a:off x="6793365" y="7106256"/>
            <a:ext cx="2133600" cy="365125"/>
          </a:xfrm>
          <a:prstGeom prst="rect">
            <a:avLst/>
          </a:prstGeom>
        </p:spPr>
        <p:txBody>
          <a:bodyPr/>
          <a:lstStyle/>
          <a:p>
            <a:fld id="{24053F68-52C1-2945-B001-5C51257ABE2D}" type="slidenum">
              <a:rPr lang="en-US" smtClean="0"/>
              <a:t>‹#›</a:t>
            </a:fld>
            <a:endParaRPr lang="en-US" dirty="0"/>
          </a:p>
        </p:txBody>
      </p:sp>
      <p:sp>
        <p:nvSpPr>
          <p:cNvPr id="8" name="TextBox 7"/>
          <p:cNvSpPr txBox="1"/>
          <p:nvPr userDrawn="1"/>
        </p:nvSpPr>
        <p:spPr>
          <a:xfrm>
            <a:off x="685800" y="4687222"/>
            <a:ext cx="5300662" cy="790319"/>
          </a:xfrm>
          <a:prstGeom prst="rect">
            <a:avLst/>
          </a:prstGeom>
          <a:noFill/>
        </p:spPr>
        <p:txBody>
          <a:bodyPr wrap="square" lIns="81636" tIns="40818" rIns="81636" bIns="40818" rtlCol="0">
            <a:spAutoFit/>
          </a:bodyPr>
          <a:lstStyle/>
          <a:p>
            <a:r>
              <a:rPr lang="en-US" sz="900" dirty="0" smtClean="0">
                <a:latin typeface="Century Gothic"/>
                <a:cs typeface="Century Gothic"/>
              </a:rPr>
              <a:t>The University of Minnesota is an equal opportunity educator and employer. </a:t>
            </a:r>
            <a:br>
              <a:rPr lang="en-US" sz="900" dirty="0" smtClean="0">
                <a:latin typeface="Century Gothic"/>
                <a:cs typeface="Century Gothic"/>
              </a:rPr>
            </a:br>
            <a:r>
              <a:rPr lang="en-US" sz="900" dirty="0" smtClean="0">
                <a:latin typeface="Century Gothic"/>
                <a:cs typeface="Century Gothic"/>
              </a:rPr>
              <a:t>© 2015 Regents of the University of Minnesota. All rights reserved. </a:t>
            </a:r>
            <a:br>
              <a:rPr lang="en-US" sz="900" dirty="0" smtClean="0">
                <a:latin typeface="Century Gothic"/>
                <a:cs typeface="Century Gothic"/>
              </a:rPr>
            </a:br>
            <a:r>
              <a:rPr lang="en-US" sz="900" dirty="0" smtClean="0">
                <a:latin typeface="Century Gothic"/>
                <a:cs typeface="Century Gothic"/>
              </a:rPr>
              <a:t>This presentation is available in alternative formats upon request. Please contact the Learning Abroad Center communications team at 612.626.9000.</a:t>
            </a:r>
          </a:p>
          <a:p>
            <a:endParaRPr lang="en-US" sz="1000" dirty="0"/>
          </a:p>
        </p:txBody>
      </p:sp>
      <p:sp>
        <p:nvSpPr>
          <p:cNvPr id="9" name="TextBox 8"/>
          <p:cNvSpPr txBox="1"/>
          <p:nvPr userDrawn="1"/>
        </p:nvSpPr>
        <p:spPr>
          <a:xfrm>
            <a:off x="685807" y="4227727"/>
            <a:ext cx="3750979" cy="328654"/>
          </a:xfrm>
          <a:prstGeom prst="rect">
            <a:avLst/>
          </a:prstGeom>
          <a:noFill/>
        </p:spPr>
        <p:txBody>
          <a:bodyPr wrap="square" lIns="81636" tIns="40818" rIns="81636" bIns="40818" rtlCol="0">
            <a:spAutoFit/>
          </a:bodyPr>
          <a:lstStyle/>
          <a:p>
            <a:r>
              <a:rPr lang="en-US" b="1" i="0" dirty="0" smtClean="0">
                <a:latin typeface="Tw Cen MT"/>
                <a:cs typeface="Tw Cen MT"/>
              </a:rPr>
              <a:t>UMabroad.umn.edu</a:t>
            </a:r>
            <a:endParaRPr lang="en-US" b="1" i="0" dirty="0">
              <a:latin typeface="Tw Cen MT"/>
              <a:cs typeface="Tw Cen MT"/>
            </a:endParaRPr>
          </a:p>
        </p:txBody>
      </p:sp>
      <p:sp>
        <p:nvSpPr>
          <p:cNvPr id="13" name="Right Triangle 12"/>
          <p:cNvSpPr/>
          <p:nvPr userDrawn="1"/>
        </p:nvSpPr>
        <p:spPr>
          <a:xfrm rot="5400000">
            <a:off x="-2" y="-1"/>
            <a:ext cx="779373" cy="779373"/>
          </a:xfrm>
          <a:prstGeom prst="rtTriangle">
            <a:avLst/>
          </a:prstGeom>
          <a:solidFill>
            <a:srgbClr val="7A00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descr="2015 LAC Wordmark BLA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9371" y="5514350"/>
            <a:ext cx="2354469" cy="715594"/>
          </a:xfrm>
          <a:prstGeom prst="rect">
            <a:avLst/>
          </a:prstGeom>
        </p:spPr>
      </p:pic>
    </p:spTree>
    <p:extLst>
      <p:ext uri="{BB962C8B-B14F-4D97-AF65-F5344CB8AC3E}">
        <p14:creationId xmlns:p14="http://schemas.microsoft.com/office/powerpoint/2010/main" val="1392709752"/>
      </p:ext>
    </p:extLst>
  </p:cSld>
  <p:clrMapOvr>
    <a:masterClrMapping/>
  </p:clrMapOvr>
  <p:timing>
    <p:tnLst>
      <p:par>
        <p:cTn xmlns:p14="http://schemas.microsoft.com/office/powerpoint/2010/mai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End Slide-General + Yellow Background">
    <p:bg>
      <p:bgPr>
        <a:solidFill>
          <a:srgbClr val="FFCC33">
            <a:alpha val="60000"/>
          </a:srgbClr>
        </a:solidFill>
        <a:effectLst/>
      </p:bgPr>
    </p:bg>
    <p:spTree>
      <p:nvGrpSpPr>
        <p:cNvPr id="1" name=""/>
        <p:cNvGrpSpPr/>
        <p:nvPr/>
      </p:nvGrpSpPr>
      <p:grpSpPr>
        <a:xfrm>
          <a:off x="0" y="0"/>
          <a:ext cx="0" cy="0"/>
          <a:chOff x="0" y="0"/>
          <a:chExt cx="0" cy="0"/>
        </a:xfrm>
      </p:grpSpPr>
      <p:sp>
        <p:nvSpPr>
          <p:cNvPr id="3" name="Title 1"/>
          <p:cNvSpPr>
            <a:spLocks noGrp="1"/>
          </p:cNvSpPr>
          <p:nvPr>
            <p:ph type="ctrTitle" hasCustomPrompt="1"/>
          </p:nvPr>
        </p:nvSpPr>
        <p:spPr>
          <a:xfrm>
            <a:off x="685800" y="748302"/>
            <a:ext cx="5334000" cy="1470025"/>
          </a:xfrm>
          <a:prstGeom prst="rect">
            <a:avLst/>
          </a:prstGeom>
        </p:spPr>
        <p:txBody>
          <a:bodyPr/>
          <a:lstStyle>
            <a:lvl1pPr algn="l">
              <a:defRPr sz="3000" b="0" i="0">
                <a:latin typeface="Tahoma"/>
                <a:cs typeface="Tahoma"/>
              </a:defRPr>
            </a:lvl1pPr>
          </a:lstStyle>
          <a:p>
            <a:r>
              <a:rPr lang="en-US" dirty="0" smtClean="0"/>
              <a:t>Click to edit master title style</a:t>
            </a:r>
            <a:endParaRPr lang="en-US" dirty="0"/>
          </a:p>
        </p:txBody>
      </p:sp>
      <p:sp>
        <p:nvSpPr>
          <p:cNvPr id="4" name="TextBox 3"/>
          <p:cNvSpPr txBox="1"/>
          <p:nvPr userDrawn="1"/>
        </p:nvSpPr>
        <p:spPr>
          <a:xfrm>
            <a:off x="685800" y="4687222"/>
            <a:ext cx="5300662" cy="790319"/>
          </a:xfrm>
          <a:prstGeom prst="rect">
            <a:avLst/>
          </a:prstGeom>
          <a:noFill/>
        </p:spPr>
        <p:txBody>
          <a:bodyPr wrap="square" lIns="81636" tIns="40818" rIns="81636" bIns="40818" rtlCol="0">
            <a:spAutoFit/>
          </a:bodyPr>
          <a:lstStyle/>
          <a:p>
            <a:r>
              <a:rPr lang="en-US" sz="900" dirty="0" smtClean="0">
                <a:latin typeface="Century Gothic"/>
                <a:cs typeface="Century Gothic"/>
              </a:rPr>
              <a:t>The University of Minnesota is an equal opportunity educator and employer. </a:t>
            </a:r>
            <a:br>
              <a:rPr lang="en-US" sz="900" dirty="0" smtClean="0">
                <a:latin typeface="Century Gothic"/>
                <a:cs typeface="Century Gothic"/>
              </a:rPr>
            </a:br>
            <a:r>
              <a:rPr lang="en-US" sz="900" dirty="0" smtClean="0">
                <a:latin typeface="Century Gothic"/>
                <a:cs typeface="Century Gothic"/>
              </a:rPr>
              <a:t>© 2015 Regents of the University of Minnesota. All rights reserved. </a:t>
            </a:r>
            <a:br>
              <a:rPr lang="en-US" sz="900" dirty="0" smtClean="0">
                <a:latin typeface="Century Gothic"/>
                <a:cs typeface="Century Gothic"/>
              </a:rPr>
            </a:br>
            <a:r>
              <a:rPr lang="en-US" sz="900" dirty="0" smtClean="0">
                <a:latin typeface="Century Gothic"/>
                <a:cs typeface="Century Gothic"/>
              </a:rPr>
              <a:t>This presentation is available in alternative formats upon request. Please contact the Learning Abroad Center communications team at 612.626.9000.</a:t>
            </a:r>
          </a:p>
          <a:p>
            <a:endParaRPr lang="en-US" sz="1000" dirty="0"/>
          </a:p>
        </p:txBody>
      </p:sp>
      <p:sp>
        <p:nvSpPr>
          <p:cNvPr id="5" name="TextBox 4"/>
          <p:cNvSpPr txBox="1"/>
          <p:nvPr userDrawn="1"/>
        </p:nvSpPr>
        <p:spPr>
          <a:xfrm>
            <a:off x="685807" y="4227727"/>
            <a:ext cx="3750979" cy="328654"/>
          </a:xfrm>
          <a:prstGeom prst="rect">
            <a:avLst/>
          </a:prstGeom>
          <a:noFill/>
        </p:spPr>
        <p:txBody>
          <a:bodyPr wrap="square" lIns="81636" tIns="40818" rIns="81636" bIns="40818" rtlCol="0">
            <a:spAutoFit/>
          </a:bodyPr>
          <a:lstStyle/>
          <a:p>
            <a:r>
              <a:rPr lang="en-US" b="1" i="0" dirty="0" smtClean="0">
                <a:latin typeface="Tw Cen MT"/>
                <a:cs typeface="Tw Cen MT"/>
              </a:rPr>
              <a:t>UMabroad.umn.edu</a:t>
            </a:r>
            <a:endParaRPr lang="en-US" b="1" i="0" dirty="0">
              <a:latin typeface="Tw Cen MT"/>
              <a:cs typeface="Tw Cen MT"/>
            </a:endParaRPr>
          </a:p>
        </p:txBody>
      </p:sp>
      <p:sp>
        <p:nvSpPr>
          <p:cNvPr id="6" name="Right Triangle 5"/>
          <p:cNvSpPr/>
          <p:nvPr userDrawn="1"/>
        </p:nvSpPr>
        <p:spPr>
          <a:xfrm rot="5400000">
            <a:off x="-2" y="-1"/>
            <a:ext cx="779373" cy="779373"/>
          </a:xfrm>
          <a:prstGeom prst="rtTriangle">
            <a:avLst/>
          </a:prstGeom>
          <a:solidFill>
            <a:srgbClr val="7A00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descr="2015 LAC Wordmark BLA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9371" y="5514350"/>
            <a:ext cx="2354469" cy="715594"/>
          </a:xfrm>
          <a:prstGeom prst="rect">
            <a:avLst/>
          </a:prstGeom>
        </p:spPr>
      </p:pic>
    </p:spTree>
    <p:extLst>
      <p:ext uri="{BB962C8B-B14F-4D97-AF65-F5344CB8AC3E}">
        <p14:creationId xmlns:p14="http://schemas.microsoft.com/office/powerpoint/2010/main" val="13252694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End Slide-General + Top Banner">
    <p:spTree>
      <p:nvGrpSpPr>
        <p:cNvPr id="1" name=""/>
        <p:cNvGrpSpPr/>
        <p:nvPr/>
      </p:nvGrpSpPr>
      <p:grpSpPr>
        <a:xfrm>
          <a:off x="0" y="0"/>
          <a:ext cx="0" cy="0"/>
          <a:chOff x="0" y="0"/>
          <a:chExt cx="0" cy="0"/>
        </a:xfrm>
      </p:grpSpPr>
      <p:sp>
        <p:nvSpPr>
          <p:cNvPr id="3" name="Right Triangle 2"/>
          <p:cNvSpPr/>
          <p:nvPr userDrawn="1"/>
        </p:nvSpPr>
        <p:spPr>
          <a:xfrm rot="5400000">
            <a:off x="0" y="824150"/>
            <a:ext cx="800598" cy="800598"/>
          </a:xfrm>
          <a:prstGeom prst="rtTriangle">
            <a:avLst/>
          </a:prstGeom>
          <a:solidFill>
            <a:srgbClr val="FFCC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Rectangle 3"/>
          <p:cNvSpPr/>
          <p:nvPr userDrawn="1"/>
        </p:nvSpPr>
        <p:spPr>
          <a:xfrm>
            <a:off x="0" y="0"/>
            <a:ext cx="9144000" cy="1067471"/>
          </a:xfrm>
          <a:prstGeom prst="rect">
            <a:avLst/>
          </a:prstGeom>
          <a:solidFill>
            <a:srgbClr val="7A00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TextBox 6"/>
          <p:cNvSpPr txBox="1"/>
          <p:nvPr userDrawn="1"/>
        </p:nvSpPr>
        <p:spPr>
          <a:xfrm>
            <a:off x="685800" y="4687222"/>
            <a:ext cx="5300662" cy="790319"/>
          </a:xfrm>
          <a:prstGeom prst="rect">
            <a:avLst/>
          </a:prstGeom>
          <a:noFill/>
        </p:spPr>
        <p:txBody>
          <a:bodyPr wrap="square" lIns="81636" tIns="40818" rIns="81636" bIns="40818" rtlCol="0">
            <a:spAutoFit/>
          </a:bodyPr>
          <a:lstStyle/>
          <a:p>
            <a:r>
              <a:rPr lang="en-US" sz="900" dirty="0" smtClean="0">
                <a:latin typeface="Century Gothic"/>
                <a:cs typeface="Century Gothic"/>
              </a:rPr>
              <a:t>The University of Minnesota is an equal opportunity educator and employer. </a:t>
            </a:r>
            <a:br>
              <a:rPr lang="en-US" sz="900" dirty="0" smtClean="0">
                <a:latin typeface="Century Gothic"/>
                <a:cs typeface="Century Gothic"/>
              </a:rPr>
            </a:br>
            <a:r>
              <a:rPr lang="en-US" sz="900" dirty="0" smtClean="0">
                <a:latin typeface="Century Gothic"/>
                <a:cs typeface="Century Gothic"/>
              </a:rPr>
              <a:t>© 2015 Regents of the University of Minnesota. All rights reserved. </a:t>
            </a:r>
            <a:br>
              <a:rPr lang="en-US" sz="900" dirty="0" smtClean="0">
                <a:latin typeface="Century Gothic"/>
                <a:cs typeface="Century Gothic"/>
              </a:rPr>
            </a:br>
            <a:r>
              <a:rPr lang="en-US" sz="900" dirty="0" smtClean="0">
                <a:latin typeface="Century Gothic"/>
                <a:cs typeface="Century Gothic"/>
              </a:rPr>
              <a:t>This presentation is available in alternative formats upon request. Please contact the Learning Abroad Center communications team at 612.626.9000.</a:t>
            </a:r>
          </a:p>
          <a:p>
            <a:endParaRPr lang="en-US" sz="1000" dirty="0"/>
          </a:p>
        </p:txBody>
      </p:sp>
      <p:sp>
        <p:nvSpPr>
          <p:cNvPr id="8" name="TextBox 7"/>
          <p:cNvSpPr txBox="1"/>
          <p:nvPr userDrawn="1"/>
        </p:nvSpPr>
        <p:spPr>
          <a:xfrm>
            <a:off x="685807" y="4227727"/>
            <a:ext cx="3750979" cy="328654"/>
          </a:xfrm>
          <a:prstGeom prst="rect">
            <a:avLst/>
          </a:prstGeom>
          <a:noFill/>
        </p:spPr>
        <p:txBody>
          <a:bodyPr wrap="square" lIns="81636" tIns="40818" rIns="81636" bIns="40818" rtlCol="0">
            <a:spAutoFit/>
          </a:bodyPr>
          <a:lstStyle/>
          <a:p>
            <a:r>
              <a:rPr lang="en-US" b="1" i="0" dirty="0" smtClean="0">
                <a:latin typeface="Tw Cen MT"/>
                <a:cs typeface="Tw Cen MT"/>
              </a:rPr>
              <a:t>UMabroad.umn.edu</a:t>
            </a:r>
            <a:endParaRPr lang="en-US" b="1" i="0" dirty="0">
              <a:latin typeface="Tw Cen MT"/>
              <a:cs typeface="Tw Cen MT"/>
            </a:endParaRPr>
          </a:p>
        </p:txBody>
      </p:sp>
      <p:pic>
        <p:nvPicPr>
          <p:cNvPr id="9" name="Picture 8" descr="2015 LAC Wordmark BLA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9371" y="5514350"/>
            <a:ext cx="2354469" cy="715594"/>
          </a:xfrm>
          <a:prstGeom prst="rect">
            <a:avLst/>
          </a:prstGeom>
        </p:spPr>
      </p:pic>
      <p:sp>
        <p:nvSpPr>
          <p:cNvPr id="10" name="Title 1"/>
          <p:cNvSpPr>
            <a:spLocks noGrp="1"/>
          </p:cNvSpPr>
          <p:nvPr>
            <p:ph type="title" hasCustomPrompt="1"/>
          </p:nvPr>
        </p:nvSpPr>
        <p:spPr>
          <a:xfrm>
            <a:off x="545703" y="171783"/>
            <a:ext cx="7903357" cy="739243"/>
          </a:xfrm>
          <a:prstGeom prst="rect">
            <a:avLst/>
          </a:prstGeom>
        </p:spPr>
        <p:txBody>
          <a:bodyPr/>
          <a:lstStyle>
            <a:lvl1pPr>
              <a:defRPr sz="4000" b="0" i="0">
                <a:solidFill>
                  <a:schemeClr val="bg1"/>
                </a:solidFill>
                <a:latin typeface="Tahoma"/>
                <a:cs typeface="Tahoma"/>
              </a:defRPr>
            </a:lvl1pPr>
          </a:lstStyle>
          <a:p>
            <a:r>
              <a:rPr lang="en-US" dirty="0" smtClean="0"/>
              <a:t>Click to edit master title style</a:t>
            </a:r>
            <a:endParaRPr lang="en-US" dirty="0"/>
          </a:p>
        </p:txBody>
      </p:sp>
    </p:spTree>
    <p:extLst>
      <p:ext uri="{BB962C8B-B14F-4D97-AF65-F5344CB8AC3E}">
        <p14:creationId xmlns:p14="http://schemas.microsoft.com/office/powerpoint/2010/main" val="385844965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End Slide + Social Media">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91216" y="550480"/>
            <a:ext cx="5334000" cy="860555"/>
          </a:xfrm>
          <a:prstGeom prst="rect">
            <a:avLst/>
          </a:prstGeom>
        </p:spPr>
        <p:txBody>
          <a:bodyPr/>
          <a:lstStyle>
            <a:lvl1pPr algn="l">
              <a:defRPr sz="3000" b="0" i="0">
                <a:latin typeface="Tahoma"/>
                <a:cs typeface="Tahoma"/>
              </a:defRPr>
            </a:lvl1pPr>
          </a:lstStyle>
          <a:p>
            <a:r>
              <a:rPr lang="en-US" dirty="0" smtClean="0"/>
              <a:t>Click to edit master title style</a:t>
            </a:r>
            <a:endParaRPr lang="en-US" dirty="0"/>
          </a:p>
        </p:txBody>
      </p:sp>
      <p:sp>
        <p:nvSpPr>
          <p:cNvPr id="15" name="TextBox 14"/>
          <p:cNvSpPr txBox="1"/>
          <p:nvPr userDrawn="1"/>
        </p:nvSpPr>
        <p:spPr>
          <a:xfrm>
            <a:off x="976869" y="2675665"/>
            <a:ext cx="2957910" cy="205544"/>
          </a:xfrm>
          <a:prstGeom prst="rect">
            <a:avLst/>
          </a:prstGeom>
          <a:noFill/>
        </p:spPr>
        <p:txBody>
          <a:bodyPr wrap="square" lIns="81636" tIns="40818" rIns="81636" bIns="40818" rtlCol="0">
            <a:spAutoFit/>
          </a:bodyPr>
          <a:lstStyle/>
          <a:p>
            <a:r>
              <a:rPr lang="en-US" sz="800" dirty="0" smtClean="0">
                <a:latin typeface="Century Gothic"/>
                <a:cs typeface="Century Gothic"/>
                <a:hlinkClick r:id="rId2"/>
              </a:rPr>
              <a:t>facebook.com/LearningAbroadCenter</a:t>
            </a:r>
            <a:endParaRPr lang="en-US" sz="800" dirty="0">
              <a:latin typeface="Century Gothic"/>
              <a:cs typeface="Century Gothic"/>
            </a:endParaRPr>
          </a:p>
        </p:txBody>
      </p:sp>
      <p:sp>
        <p:nvSpPr>
          <p:cNvPr id="17" name="TextBox 16"/>
          <p:cNvSpPr txBox="1"/>
          <p:nvPr userDrawn="1"/>
        </p:nvSpPr>
        <p:spPr>
          <a:xfrm>
            <a:off x="976869" y="3092999"/>
            <a:ext cx="3367754" cy="205544"/>
          </a:xfrm>
          <a:prstGeom prst="rect">
            <a:avLst/>
          </a:prstGeom>
          <a:noFill/>
        </p:spPr>
        <p:txBody>
          <a:bodyPr wrap="square" lIns="81636" tIns="40818" rIns="81636" bIns="40818" rtlCol="0">
            <a:spAutoFit/>
          </a:bodyPr>
          <a:lstStyle/>
          <a:p>
            <a:r>
              <a:rPr lang="en-US" sz="800" dirty="0" smtClean="0">
                <a:latin typeface="Century Gothic"/>
                <a:cs typeface="Century Gothic"/>
                <a:hlinkClick r:id="rId3"/>
              </a:rPr>
              <a:t>pinterest.com/umnlac/boards</a:t>
            </a:r>
            <a:endParaRPr lang="en-US" sz="800" dirty="0">
              <a:latin typeface="Century Gothic"/>
              <a:cs typeface="Century Gothic"/>
            </a:endParaRPr>
          </a:p>
        </p:txBody>
      </p:sp>
      <p:sp>
        <p:nvSpPr>
          <p:cNvPr id="18" name="TextBox 17"/>
          <p:cNvSpPr txBox="1"/>
          <p:nvPr userDrawn="1"/>
        </p:nvSpPr>
        <p:spPr>
          <a:xfrm>
            <a:off x="956279" y="3535399"/>
            <a:ext cx="2861457" cy="205544"/>
          </a:xfrm>
          <a:prstGeom prst="rect">
            <a:avLst/>
          </a:prstGeom>
          <a:noFill/>
        </p:spPr>
        <p:txBody>
          <a:bodyPr wrap="square" lIns="81636" tIns="40818" rIns="81636" bIns="40818" rtlCol="0">
            <a:spAutoFit/>
          </a:bodyPr>
          <a:lstStyle/>
          <a:p>
            <a:r>
              <a:rPr lang="en-US" sz="800" dirty="0" smtClean="0">
                <a:latin typeface="Century Gothic"/>
                <a:cs typeface="Century Gothic"/>
              </a:rPr>
              <a:t> </a:t>
            </a:r>
            <a:r>
              <a:rPr lang="en-US" sz="800" dirty="0" smtClean="0">
                <a:latin typeface="Century Gothic"/>
                <a:cs typeface="Century Gothic"/>
                <a:hlinkClick r:id="rId4"/>
              </a:rPr>
              <a:t>twitter.com/UMabroad</a:t>
            </a:r>
            <a:endParaRPr lang="en-US" sz="800" dirty="0">
              <a:latin typeface="Century Gothic"/>
              <a:cs typeface="Century Gothic"/>
            </a:endParaRPr>
          </a:p>
        </p:txBody>
      </p:sp>
      <p:sp>
        <p:nvSpPr>
          <p:cNvPr id="19" name="TextBox 18"/>
          <p:cNvSpPr txBox="1"/>
          <p:nvPr userDrawn="1"/>
        </p:nvSpPr>
        <p:spPr>
          <a:xfrm>
            <a:off x="3689453" y="2673823"/>
            <a:ext cx="2905666" cy="205544"/>
          </a:xfrm>
          <a:prstGeom prst="rect">
            <a:avLst/>
          </a:prstGeom>
          <a:noFill/>
        </p:spPr>
        <p:txBody>
          <a:bodyPr wrap="square" lIns="81636" tIns="40818" rIns="81636" bIns="40818" rtlCol="0">
            <a:spAutoFit/>
          </a:bodyPr>
          <a:lstStyle/>
          <a:p>
            <a:pPr marL="0" marR="0" indent="0" algn="l" defTabSz="408184" rtl="0" eaLnBrk="1" fontAlgn="auto" latinLnBrk="0" hangingPunct="1">
              <a:lnSpc>
                <a:spcPct val="100000"/>
              </a:lnSpc>
              <a:spcBef>
                <a:spcPts val="0"/>
              </a:spcBef>
              <a:spcAft>
                <a:spcPts val="0"/>
              </a:spcAft>
              <a:buClrTx/>
              <a:buSzTx/>
              <a:buFontTx/>
              <a:buNone/>
              <a:tabLst/>
              <a:defRPr/>
            </a:pPr>
            <a:r>
              <a:rPr lang="en-US" sz="800" dirty="0" smtClean="0">
                <a:latin typeface="Century Gothic"/>
                <a:cs typeface="Century Gothic"/>
                <a:hlinkClick r:id="rId5"/>
              </a:rPr>
              <a:t>UMabroad.com</a:t>
            </a:r>
            <a:endParaRPr lang="en-US" sz="800" dirty="0">
              <a:latin typeface="Century Gothic"/>
              <a:cs typeface="Century Gothic"/>
            </a:endParaRPr>
          </a:p>
        </p:txBody>
      </p:sp>
      <p:sp>
        <p:nvSpPr>
          <p:cNvPr id="20" name="TextBox 19"/>
          <p:cNvSpPr txBox="1"/>
          <p:nvPr userDrawn="1"/>
        </p:nvSpPr>
        <p:spPr>
          <a:xfrm>
            <a:off x="3675727" y="3090368"/>
            <a:ext cx="2861457" cy="205544"/>
          </a:xfrm>
          <a:prstGeom prst="rect">
            <a:avLst/>
          </a:prstGeom>
          <a:noFill/>
        </p:spPr>
        <p:txBody>
          <a:bodyPr wrap="square" lIns="81636" tIns="40818" rIns="81636" bIns="40818" rtlCol="0">
            <a:spAutoFit/>
          </a:bodyPr>
          <a:lstStyle/>
          <a:p>
            <a:pPr marL="0" marR="0" indent="0" algn="l" defTabSz="408184" rtl="0" eaLnBrk="1" fontAlgn="auto" latinLnBrk="0" hangingPunct="1">
              <a:lnSpc>
                <a:spcPct val="100000"/>
              </a:lnSpc>
              <a:spcBef>
                <a:spcPts val="0"/>
              </a:spcBef>
              <a:spcAft>
                <a:spcPts val="0"/>
              </a:spcAft>
              <a:buClrTx/>
              <a:buSzTx/>
              <a:buFontTx/>
              <a:buNone/>
              <a:tabLst/>
              <a:defRPr/>
            </a:pPr>
            <a:r>
              <a:rPr lang="en-US" sz="800" dirty="0" smtClean="0">
                <a:latin typeface="Century Gothic"/>
                <a:cs typeface="Century Gothic"/>
                <a:hlinkClick r:id="rId6"/>
              </a:rPr>
              <a:t>youtube.com/UMabroad230</a:t>
            </a:r>
            <a:endParaRPr lang="en-US" sz="800" dirty="0">
              <a:latin typeface="Century Gothic"/>
              <a:cs typeface="Century Gothic"/>
            </a:endParaRPr>
          </a:p>
        </p:txBody>
      </p:sp>
      <p:pic>
        <p:nvPicPr>
          <p:cNvPr id="4" name="Picture 3"/>
          <p:cNvPicPr>
            <a:picLocks noChangeAspect="1"/>
          </p:cNvPicPr>
          <p:nvPr userDrawn="1"/>
        </p:nvPicPr>
        <p:blipFill>
          <a:blip r:embed="rId7"/>
          <a:stretch>
            <a:fillRect/>
          </a:stretch>
        </p:blipFill>
        <p:spPr>
          <a:xfrm>
            <a:off x="685803" y="2633162"/>
            <a:ext cx="305187" cy="295248"/>
          </a:xfrm>
          <a:prstGeom prst="rect">
            <a:avLst/>
          </a:prstGeom>
        </p:spPr>
      </p:pic>
      <p:pic>
        <p:nvPicPr>
          <p:cNvPr id="7" name="Picture 6"/>
          <p:cNvPicPr>
            <a:picLocks noChangeAspect="1"/>
          </p:cNvPicPr>
          <p:nvPr userDrawn="1"/>
        </p:nvPicPr>
        <p:blipFill>
          <a:blip r:embed="rId8"/>
          <a:stretch>
            <a:fillRect/>
          </a:stretch>
        </p:blipFill>
        <p:spPr>
          <a:xfrm>
            <a:off x="692666" y="3095139"/>
            <a:ext cx="284202" cy="288014"/>
          </a:xfrm>
          <a:prstGeom prst="rect">
            <a:avLst/>
          </a:prstGeom>
        </p:spPr>
      </p:pic>
      <p:pic>
        <p:nvPicPr>
          <p:cNvPr id="9" name="Picture 8"/>
          <p:cNvPicPr>
            <a:picLocks noChangeAspect="1"/>
          </p:cNvPicPr>
          <p:nvPr userDrawn="1"/>
        </p:nvPicPr>
        <p:blipFill>
          <a:blip r:embed="rId9"/>
          <a:stretch>
            <a:fillRect/>
          </a:stretch>
        </p:blipFill>
        <p:spPr>
          <a:xfrm>
            <a:off x="690961" y="3538106"/>
            <a:ext cx="285908" cy="295452"/>
          </a:xfrm>
          <a:prstGeom prst="rect">
            <a:avLst/>
          </a:prstGeom>
        </p:spPr>
      </p:pic>
      <p:pic>
        <p:nvPicPr>
          <p:cNvPr id="21" name="Picture 20"/>
          <p:cNvPicPr>
            <a:picLocks noChangeAspect="1"/>
          </p:cNvPicPr>
          <p:nvPr userDrawn="1"/>
        </p:nvPicPr>
        <p:blipFill>
          <a:blip r:embed="rId10"/>
          <a:stretch>
            <a:fillRect/>
          </a:stretch>
        </p:blipFill>
        <p:spPr>
          <a:xfrm>
            <a:off x="3398666" y="2633162"/>
            <a:ext cx="284322" cy="295248"/>
          </a:xfrm>
          <a:prstGeom prst="rect">
            <a:avLst/>
          </a:prstGeom>
        </p:spPr>
      </p:pic>
      <p:pic>
        <p:nvPicPr>
          <p:cNvPr id="22" name="Picture 21"/>
          <p:cNvPicPr>
            <a:picLocks noChangeAspect="1"/>
          </p:cNvPicPr>
          <p:nvPr userDrawn="1"/>
        </p:nvPicPr>
        <p:blipFill>
          <a:blip r:embed="rId11"/>
          <a:stretch>
            <a:fillRect/>
          </a:stretch>
        </p:blipFill>
        <p:spPr>
          <a:xfrm>
            <a:off x="3402857" y="3099777"/>
            <a:ext cx="272866" cy="266952"/>
          </a:xfrm>
          <a:prstGeom prst="rect">
            <a:avLst/>
          </a:prstGeom>
        </p:spPr>
      </p:pic>
      <p:sp>
        <p:nvSpPr>
          <p:cNvPr id="24" name="TextBox 23"/>
          <p:cNvSpPr txBox="1"/>
          <p:nvPr userDrawn="1"/>
        </p:nvSpPr>
        <p:spPr>
          <a:xfrm>
            <a:off x="3675724" y="3544073"/>
            <a:ext cx="3921435" cy="205544"/>
          </a:xfrm>
          <a:prstGeom prst="rect">
            <a:avLst/>
          </a:prstGeom>
          <a:noFill/>
        </p:spPr>
        <p:txBody>
          <a:bodyPr wrap="square" lIns="81636" tIns="40818" rIns="81636" bIns="40818" rtlCol="0">
            <a:spAutoFit/>
          </a:bodyPr>
          <a:lstStyle/>
          <a:p>
            <a:pPr marL="0" marR="0" indent="0" algn="l" defTabSz="408184" rtl="0" eaLnBrk="1" fontAlgn="auto" latinLnBrk="0" hangingPunct="1">
              <a:lnSpc>
                <a:spcPct val="100000"/>
              </a:lnSpc>
              <a:spcBef>
                <a:spcPts val="0"/>
              </a:spcBef>
              <a:spcAft>
                <a:spcPts val="0"/>
              </a:spcAft>
              <a:buClrTx/>
              <a:buSzTx/>
              <a:buFontTx/>
              <a:buNone/>
              <a:tabLst/>
              <a:defRPr/>
            </a:pPr>
            <a:r>
              <a:rPr lang="en-US" sz="800" dirty="0" smtClean="0">
                <a:latin typeface="Century Gothic"/>
                <a:cs typeface="Century Gothic"/>
                <a:hlinkClick r:id="rId12"/>
              </a:rPr>
              <a:t>UofM Learning Abroad Center International Educators Network</a:t>
            </a:r>
            <a:endParaRPr lang="en-US" sz="800" dirty="0">
              <a:latin typeface="Century Gothic"/>
              <a:cs typeface="Century Gothic"/>
            </a:endParaRPr>
          </a:p>
        </p:txBody>
      </p:sp>
      <p:pic>
        <p:nvPicPr>
          <p:cNvPr id="25" name="Picture 24"/>
          <p:cNvPicPr>
            <a:picLocks noChangeAspect="1"/>
          </p:cNvPicPr>
          <p:nvPr userDrawn="1"/>
        </p:nvPicPr>
        <p:blipFill>
          <a:blip r:embed="rId13"/>
          <a:stretch>
            <a:fillRect/>
          </a:stretch>
        </p:blipFill>
        <p:spPr>
          <a:xfrm>
            <a:off x="3398012" y="3522015"/>
            <a:ext cx="294702" cy="283938"/>
          </a:xfrm>
          <a:prstGeom prst="rect">
            <a:avLst/>
          </a:prstGeom>
        </p:spPr>
      </p:pic>
      <p:sp>
        <p:nvSpPr>
          <p:cNvPr id="26" name="Right Triangle 25"/>
          <p:cNvSpPr/>
          <p:nvPr userDrawn="1"/>
        </p:nvSpPr>
        <p:spPr>
          <a:xfrm rot="5400000">
            <a:off x="-2" y="-1"/>
            <a:ext cx="779373" cy="779373"/>
          </a:xfrm>
          <a:prstGeom prst="rtTriangle">
            <a:avLst/>
          </a:prstGeom>
          <a:solidFill>
            <a:srgbClr val="7A00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TextBox 22"/>
          <p:cNvSpPr txBox="1"/>
          <p:nvPr userDrawn="1"/>
        </p:nvSpPr>
        <p:spPr>
          <a:xfrm>
            <a:off x="685800" y="4687222"/>
            <a:ext cx="5300662" cy="790319"/>
          </a:xfrm>
          <a:prstGeom prst="rect">
            <a:avLst/>
          </a:prstGeom>
          <a:noFill/>
        </p:spPr>
        <p:txBody>
          <a:bodyPr wrap="square" lIns="81636" tIns="40818" rIns="81636" bIns="40818" rtlCol="0">
            <a:spAutoFit/>
          </a:bodyPr>
          <a:lstStyle/>
          <a:p>
            <a:r>
              <a:rPr lang="en-US" sz="900" dirty="0" smtClean="0">
                <a:latin typeface="Century Gothic"/>
                <a:cs typeface="Century Gothic"/>
              </a:rPr>
              <a:t>The University of Minnesota is an equal opportunity educator and employer. </a:t>
            </a:r>
            <a:br>
              <a:rPr lang="en-US" sz="900" dirty="0" smtClean="0">
                <a:latin typeface="Century Gothic"/>
                <a:cs typeface="Century Gothic"/>
              </a:rPr>
            </a:br>
            <a:r>
              <a:rPr lang="en-US" sz="900" dirty="0" smtClean="0">
                <a:latin typeface="Century Gothic"/>
                <a:cs typeface="Century Gothic"/>
              </a:rPr>
              <a:t>© 2015 Regents of the University of Minnesota. All rights reserved. </a:t>
            </a:r>
            <a:br>
              <a:rPr lang="en-US" sz="900" dirty="0" smtClean="0">
                <a:latin typeface="Century Gothic"/>
                <a:cs typeface="Century Gothic"/>
              </a:rPr>
            </a:br>
            <a:r>
              <a:rPr lang="en-US" sz="900" dirty="0" smtClean="0">
                <a:latin typeface="Century Gothic"/>
                <a:cs typeface="Century Gothic"/>
              </a:rPr>
              <a:t>This presentation is available in alternative formats upon request. Please contact the Learning Abroad Center communications team at 612.626.9000.</a:t>
            </a:r>
          </a:p>
          <a:p>
            <a:endParaRPr lang="en-US" sz="1000" dirty="0"/>
          </a:p>
        </p:txBody>
      </p:sp>
      <p:sp>
        <p:nvSpPr>
          <p:cNvPr id="28" name="TextBox 27"/>
          <p:cNvSpPr txBox="1"/>
          <p:nvPr userDrawn="1"/>
        </p:nvSpPr>
        <p:spPr>
          <a:xfrm>
            <a:off x="685807" y="4227727"/>
            <a:ext cx="3750979" cy="328654"/>
          </a:xfrm>
          <a:prstGeom prst="rect">
            <a:avLst/>
          </a:prstGeom>
          <a:noFill/>
        </p:spPr>
        <p:txBody>
          <a:bodyPr wrap="square" lIns="81636" tIns="40818" rIns="81636" bIns="40818" rtlCol="0">
            <a:spAutoFit/>
          </a:bodyPr>
          <a:lstStyle/>
          <a:p>
            <a:r>
              <a:rPr lang="en-US" b="1" i="0" dirty="0" smtClean="0">
                <a:latin typeface="Tw Cen MT"/>
                <a:cs typeface="Tw Cen MT"/>
              </a:rPr>
              <a:t>UMabroad.umn.edu</a:t>
            </a:r>
            <a:endParaRPr lang="en-US" b="1" i="0" dirty="0">
              <a:latin typeface="Tw Cen MT"/>
              <a:cs typeface="Tw Cen MT"/>
            </a:endParaRPr>
          </a:p>
        </p:txBody>
      </p:sp>
      <p:pic>
        <p:nvPicPr>
          <p:cNvPr id="29" name="Picture 28" descr="2015 LAC Wordmark BLACK.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79371" y="5514350"/>
            <a:ext cx="2354469" cy="715594"/>
          </a:xfrm>
          <a:prstGeom prst="rect">
            <a:avLst/>
          </a:prstGeom>
        </p:spPr>
      </p:pic>
    </p:spTree>
    <p:extLst>
      <p:ext uri="{BB962C8B-B14F-4D97-AF65-F5344CB8AC3E}">
        <p14:creationId xmlns:p14="http://schemas.microsoft.com/office/powerpoint/2010/main" val="1206901356"/>
      </p:ext>
    </p:extLst>
  </p:cSld>
  <p:clrMapOvr>
    <a:masterClrMapping/>
  </p:clrMapOvr>
  <p:timing>
    <p:tnLst>
      <p:par>
        <p:cTn xmlns:p14="http://schemas.microsoft.com/office/powerpoint/2010/mai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End Slide + Social Media + Yellow Background">
    <p:bg>
      <p:bgPr>
        <a:solidFill>
          <a:srgbClr val="FFCC33">
            <a:alpha val="60000"/>
          </a:srgbClr>
        </a:solidFill>
        <a:effectLst/>
      </p:bgPr>
    </p:bg>
    <p:spTree>
      <p:nvGrpSpPr>
        <p:cNvPr id="1" name=""/>
        <p:cNvGrpSpPr/>
        <p:nvPr/>
      </p:nvGrpSpPr>
      <p:grpSpPr>
        <a:xfrm>
          <a:off x="0" y="0"/>
          <a:ext cx="0" cy="0"/>
          <a:chOff x="0" y="0"/>
          <a:chExt cx="0" cy="0"/>
        </a:xfrm>
      </p:grpSpPr>
      <p:sp>
        <p:nvSpPr>
          <p:cNvPr id="3" name="Title 1"/>
          <p:cNvSpPr>
            <a:spLocks noGrp="1"/>
          </p:cNvSpPr>
          <p:nvPr>
            <p:ph type="ctrTitle" hasCustomPrompt="1"/>
          </p:nvPr>
        </p:nvSpPr>
        <p:spPr>
          <a:xfrm>
            <a:off x="591216" y="550480"/>
            <a:ext cx="5334000" cy="860555"/>
          </a:xfrm>
          <a:prstGeom prst="rect">
            <a:avLst/>
          </a:prstGeom>
        </p:spPr>
        <p:txBody>
          <a:bodyPr/>
          <a:lstStyle>
            <a:lvl1pPr algn="l">
              <a:defRPr sz="3000" b="0" i="0">
                <a:latin typeface="Tahoma"/>
                <a:cs typeface="Tahoma"/>
              </a:defRPr>
            </a:lvl1pPr>
          </a:lstStyle>
          <a:p>
            <a:r>
              <a:rPr lang="en-US" dirty="0" smtClean="0"/>
              <a:t>Click to edit master title style</a:t>
            </a:r>
            <a:endParaRPr lang="en-US" dirty="0"/>
          </a:p>
        </p:txBody>
      </p:sp>
      <p:sp>
        <p:nvSpPr>
          <p:cNvPr id="16" name="Right Triangle 15"/>
          <p:cNvSpPr/>
          <p:nvPr userDrawn="1"/>
        </p:nvSpPr>
        <p:spPr>
          <a:xfrm rot="5400000">
            <a:off x="-2" y="-1"/>
            <a:ext cx="779373" cy="779373"/>
          </a:xfrm>
          <a:prstGeom prst="rtTriangle">
            <a:avLst/>
          </a:prstGeom>
          <a:solidFill>
            <a:srgbClr val="7A00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TextBox 16"/>
          <p:cNvSpPr txBox="1"/>
          <p:nvPr userDrawn="1"/>
        </p:nvSpPr>
        <p:spPr>
          <a:xfrm>
            <a:off x="685800" y="4687222"/>
            <a:ext cx="5300662" cy="790319"/>
          </a:xfrm>
          <a:prstGeom prst="rect">
            <a:avLst/>
          </a:prstGeom>
          <a:noFill/>
        </p:spPr>
        <p:txBody>
          <a:bodyPr wrap="square" lIns="81636" tIns="40818" rIns="81636" bIns="40818" rtlCol="0">
            <a:spAutoFit/>
          </a:bodyPr>
          <a:lstStyle/>
          <a:p>
            <a:r>
              <a:rPr lang="en-US" sz="900" dirty="0" smtClean="0">
                <a:latin typeface="Century Gothic"/>
                <a:cs typeface="Century Gothic"/>
              </a:rPr>
              <a:t>The University of Minnesota is an equal opportunity educator and employer. </a:t>
            </a:r>
            <a:br>
              <a:rPr lang="en-US" sz="900" dirty="0" smtClean="0">
                <a:latin typeface="Century Gothic"/>
                <a:cs typeface="Century Gothic"/>
              </a:rPr>
            </a:br>
            <a:r>
              <a:rPr lang="en-US" sz="900" dirty="0" smtClean="0">
                <a:latin typeface="Century Gothic"/>
                <a:cs typeface="Century Gothic"/>
              </a:rPr>
              <a:t>© 2015 Regents of the University of Minnesota. All rights reserved. </a:t>
            </a:r>
            <a:br>
              <a:rPr lang="en-US" sz="900" dirty="0" smtClean="0">
                <a:latin typeface="Century Gothic"/>
                <a:cs typeface="Century Gothic"/>
              </a:rPr>
            </a:br>
            <a:r>
              <a:rPr lang="en-US" sz="900" dirty="0" smtClean="0">
                <a:latin typeface="Century Gothic"/>
                <a:cs typeface="Century Gothic"/>
              </a:rPr>
              <a:t>This presentation is available in alternative formats upon request. Please contact the Learning Abroad Center communications team at 612.626.9000.</a:t>
            </a:r>
          </a:p>
          <a:p>
            <a:endParaRPr lang="en-US" sz="1000" dirty="0"/>
          </a:p>
        </p:txBody>
      </p:sp>
      <p:sp>
        <p:nvSpPr>
          <p:cNvPr id="18" name="TextBox 17"/>
          <p:cNvSpPr txBox="1"/>
          <p:nvPr userDrawn="1"/>
        </p:nvSpPr>
        <p:spPr>
          <a:xfrm>
            <a:off x="685807" y="4227727"/>
            <a:ext cx="3750979" cy="328654"/>
          </a:xfrm>
          <a:prstGeom prst="rect">
            <a:avLst/>
          </a:prstGeom>
          <a:noFill/>
        </p:spPr>
        <p:txBody>
          <a:bodyPr wrap="square" lIns="81636" tIns="40818" rIns="81636" bIns="40818" rtlCol="0">
            <a:spAutoFit/>
          </a:bodyPr>
          <a:lstStyle/>
          <a:p>
            <a:r>
              <a:rPr lang="en-US" b="1" i="0" dirty="0" smtClean="0">
                <a:latin typeface="Tw Cen MT"/>
                <a:cs typeface="Tw Cen MT"/>
              </a:rPr>
              <a:t>UMabroad.umn.edu</a:t>
            </a:r>
            <a:endParaRPr lang="en-US" b="1" i="0" dirty="0">
              <a:latin typeface="Tw Cen MT"/>
              <a:cs typeface="Tw Cen MT"/>
            </a:endParaRPr>
          </a:p>
        </p:txBody>
      </p:sp>
      <p:pic>
        <p:nvPicPr>
          <p:cNvPr id="19" name="Picture 18" descr="2015 LAC Wordmark BLA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9371" y="5514350"/>
            <a:ext cx="2354469" cy="715594"/>
          </a:xfrm>
          <a:prstGeom prst="rect">
            <a:avLst/>
          </a:prstGeom>
        </p:spPr>
      </p:pic>
      <p:sp>
        <p:nvSpPr>
          <p:cNvPr id="20" name="TextBox 19"/>
          <p:cNvSpPr txBox="1"/>
          <p:nvPr userDrawn="1"/>
        </p:nvSpPr>
        <p:spPr>
          <a:xfrm>
            <a:off x="976869" y="2675665"/>
            <a:ext cx="2957910" cy="205544"/>
          </a:xfrm>
          <a:prstGeom prst="rect">
            <a:avLst/>
          </a:prstGeom>
          <a:noFill/>
        </p:spPr>
        <p:txBody>
          <a:bodyPr wrap="square" lIns="81636" tIns="40818" rIns="81636" bIns="40818" rtlCol="0">
            <a:spAutoFit/>
          </a:bodyPr>
          <a:lstStyle/>
          <a:p>
            <a:r>
              <a:rPr lang="en-US" sz="800" dirty="0" smtClean="0">
                <a:latin typeface="Century Gothic"/>
                <a:cs typeface="Century Gothic"/>
                <a:hlinkClick r:id="rId3"/>
              </a:rPr>
              <a:t>facebook.com/LearningAbroadCenter</a:t>
            </a:r>
            <a:endParaRPr lang="en-US" sz="800" dirty="0">
              <a:latin typeface="Century Gothic"/>
              <a:cs typeface="Century Gothic"/>
            </a:endParaRPr>
          </a:p>
        </p:txBody>
      </p:sp>
      <p:sp>
        <p:nvSpPr>
          <p:cNvPr id="21" name="TextBox 20"/>
          <p:cNvSpPr txBox="1"/>
          <p:nvPr userDrawn="1"/>
        </p:nvSpPr>
        <p:spPr>
          <a:xfrm>
            <a:off x="976869" y="3092999"/>
            <a:ext cx="3367754" cy="205544"/>
          </a:xfrm>
          <a:prstGeom prst="rect">
            <a:avLst/>
          </a:prstGeom>
          <a:noFill/>
        </p:spPr>
        <p:txBody>
          <a:bodyPr wrap="square" lIns="81636" tIns="40818" rIns="81636" bIns="40818" rtlCol="0">
            <a:spAutoFit/>
          </a:bodyPr>
          <a:lstStyle/>
          <a:p>
            <a:r>
              <a:rPr lang="en-US" sz="800" dirty="0" smtClean="0">
                <a:latin typeface="Century Gothic"/>
                <a:cs typeface="Century Gothic"/>
                <a:hlinkClick r:id="rId4"/>
              </a:rPr>
              <a:t>pinterest.com/umnlac/boards</a:t>
            </a:r>
            <a:endParaRPr lang="en-US" sz="800" dirty="0">
              <a:latin typeface="Century Gothic"/>
              <a:cs typeface="Century Gothic"/>
            </a:endParaRPr>
          </a:p>
        </p:txBody>
      </p:sp>
      <p:sp>
        <p:nvSpPr>
          <p:cNvPr id="22" name="TextBox 21"/>
          <p:cNvSpPr txBox="1"/>
          <p:nvPr userDrawn="1"/>
        </p:nvSpPr>
        <p:spPr>
          <a:xfrm>
            <a:off x="956279" y="3535399"/>
            <a:ext cx="2861457" cy="205544"/>
          </a:xfrm>
          <a:prstGeom prst="rect">
            <a:avLst/>
          </a:prstGeom>
          <a:noFill/>
        </p:spPr>
        <p:txBody>
          <a:bodyPr wrap="square" lIns="81636" tIns="40818" rIns="81636" bIns="40818" rtlCol="0">
            <a:spAutoFit/>
          </a:bodyPr>
          <a:lstStyle/>
          <a:p>
            <a:r>
              <a:rPr lang="en-US" sz="800" dirty="0" smtClean="0">
                <a:latin typeface="Century Gothic"/>
                <a:cs typeface="Century Gothic"/>
              </a:rPr>
              <a:t> </a:t>
            </a:r>
            <a:r>
              <a:rPr lang="en-US" sz="800" dirty="0" smtClean="0">
                <a:latin typeface="Century Gothic"/>
                <a:cs typeface="Century Gothic"/>
                <a:hlinkClick r:id="rId5"/>
              </a:rPr>
              <a:t>twitter.com/UMabroad</a:t>
            </a:r>
            <a:endParaRPr lang="en-US" sz="800" dirty="0">
              <a:latin typeface="Century Gothic"/>
              <a:cs typeface="Century Gothic"/>
            </a:endParaRPr>
          </a:p>
        </p:txBody>
      </p:sp>
      <p:sp>
        <p:nvSpPr>
          <p:cNvPr id="23" name="TextBox 22"/>
          <p:cNvSpPr txBox="1"/>
          <p:nvPr userDrawn="1"/>
        </p:nvSpPr>
        <p:spPr>
          <a:xfrm>
            <a:off x="3689453" y="2673823"/>
            <a:ext cx="2905666" cy="205544"/>
          </a:xfrm>
          <a:prstGeom prst="rect">
            <a:avLst/>
          </a:prstGeom>
          <a:noFill/>
        </p:spPr>
        <p:txBody>
          <a:bodyPr wrap="square" lIns="81636" tIns="40818" rIns="81636" bIns="40818" rtlCol="0">
            <a:spAutoFit/>
          </a:bodyPr>
          <a:lstStyle/>
          <a:p>
            <a:pPr marL="0" marR="0" indent="0" algn="l" defTabSz="408184" rtl="0" eaLnBrk="1" fontAlgn="auto" latinLnBrk="0" hangingPunct="1">
              <a:lnSpc>
                <a:spcPct val="100000"/>
              </a:lnSpc>
              <a:spcBef>
                <a:spcPts val="0"/>
              </a:spcBef>
              <a:spcAft>
                <a:spcPts val="0"/>
              </a:spcAft>
              <a:buClrTx/>
              <a:buSzTx/>
              <a:buFontTx/>
              <a:buNone/>
              <a:tabLst/>
              <a:defRPr/>
            </a:pPr>
            <a:r>
              <a:rPr lang="en-US" sz="800" dirty="0" smtClean="0">
                <a:latin typeface="Century Gothic"/>
                <a:cs typeface="Century Gothic"/>
                <a:hlinkClick r:id="rId6"/>
              </a:rPr>
              <a:t>UMabroad.com</a:t>
            </a:r>
            <a:endParaRPr lang="en-US" sz="800" dirty="0">
              <a:latin typeface="Century Gothic"/>
              <a:cs typeface="Century Gothic"/>
            </a:endParaRPr>
          </a:p>
        </p:txBody>
      </p:sp>
      <p:sp>
        <p:nvSpPr>
          <p:cNvPr id="24" name="TextBox 23"/>
          <p:cNvSpPr txBox="1"/>
          <p:nvPr userDrawn="1"/>
        </p:nvSpPr>
        <p:spPr>
          <a:xfrm>
            <a:off x="3675727" y="3090368"/>
            <a:ext cx="2861457" cy="205544"/>
          </a:xfrm>
          <a:prstGeom prst="rect">
            <a:avLst/>
          </a:prstGeom>
          <a:noFill/>
        </p:spPr>
        <p:txBody>
          <a:bodyPr wrap="square" lIns="81636" tIns="40818" rIns="81636" bIns="40818" rtlCol="0">
            <a:spAutoFit/>
          </a:bodyPr>
          <a:lstStyle/>
          <a:p>
            <a:pPr marL="0" marR="0" indent="0" algn="l" defTabSz="408184" rtl="0" eaLnBrk="1" fontAlgn="auto" latinLnBrk="0" hangingPunct="1">
              <a:lnSpc>
                <a:spcPct val="100000"/>
              </a:lnSpc>
              <a:spcBef>
                <a:spcPts val="0"/>
              </a:spcBef>
              <a:spcAft>
                <a:spcPts val="0"/>
              </a:spcAft>
              <a:buClrTx/>
              <a:buSzTx/>
              <a:buFontTx/>
              <a:buNone/>
              <a:tabLst/>
              <a:defRPr/>
            </a:pPr>
            <a:r>
              <a:rPr lang="en-US" sz="800" dirty="0" smtClean="0">
                <a:latin typeface="Century Gothic"/>
                <a:cs typeface="Century Gothic"/>
                <a:hlinkClick r:id="rId7"/>
              </a:rPr>
              <a:t>youtube.com/UMabroad230</a:t>
            </a:r>
            <a:endParaRPr lang="en-US" sz="800" dirty="0">
              <a:latin typeface="Century Gothic"/>
              <a:cs typeface="Century Gothic"/>
            </a:endParaRPr>
          </a:p>
        </p:txBody>
      </p:sp>
      <p:pic>
        <p:nvPicPr>
          <p:cNvPr id="25" name="Picture 24"/>
          <p:cNvPicPr>
            <a:picLocks noChangeAspect="1"/>
          </p:cNvPicPr>
          <p:nvPr userDrawn="1"/>
        </p:nvPicPr>
        <p:blipFill>
          <a:blip r:embed="rId8"/>
          <a:stretch>
            <a:fillRect/>
          </a:stretch>
        </p:blipFill>
        <p:spPr>
          <a:xfrm>
            <a:off x="685803" y="2633162"/>
            <a:ext cx="305187" cy="295248"/>
          </a:xfrm>
          <a:prstGeom prst="rect">
            <a:avLst/>
          </a:prstGeom>
        </p:spPr>
      </p:pic>
      <p:pic>
        <p:nvPicPr>
          <p:cNvPr id="26" name="Picture 25"/>
          <p:cNvPicPr>
            <a:picLocks noChangeAspect="1"/>
          </p:cNvPicPr>
          <p:nvPr userDrawn="1"/>
        </p:nvPicPr>
        <p:blipFill>
          <a:blip r:embed="rId9"/>
          <a:stretch>
            <a:fillRect/>
          </a:stretch>
        </p:blipFill>
        <p:spPr>
          <a:xfrm>
            <a:off x="692666" y="3095139"/>
            <a:ext cx="284202" cy="288014"/>
          </a:xfrm>
          <a:prstGeom prst="rect">
            <a:avLst/>
          </a:prstGeom>
        </p:spPr>
      </p:pic>
      <p:pic>
        <p:nvPicPr>
          <p:cNvPr id="27" name="Picture 26"/>
          <p:cNvPicPr>
            <a:picLocks noChangeAspect="1"/>
          </p:cNvPicPr>
          <p:nvPr userDrawn="1"/>
        </p:nvPicPr>
        <p:blipFill>
          <a:blip r:embed="rId10"/>
          <a:stretch>
            <a:fillRect/>
          </a:stretch>
        </p:blipFill>
        <p:spPr>
          <a:xfrm>
            <a:off x="690961" y="3538106"/>
            <a:ext cx="285908" cy="295452"/>
          </a:xfrm>
          <a:prstGeom prst="rect">
            <a:avLst/>
          </a:prstGeom>
        </p:spPr>
      </p:pic>
      <p:pic>
        <p:nvPicPr>
          <p:cNvPr id="28" name="Picture 27"/>
          <p:cNvPicPr>
            <a:picLocks noChangeAspect="1"/>
          </p:cNvPicPr>
          <p:nvPr userDrawn="1"/>
        </p:nvPicPr>
        <p:blipFill>
          <a:blip r:embed="rId11"/>
          <a:stretch>
            <a:fillRect/>
          </a:stretch>
        </p:blipFill>
        <p:spPr>
          <a:xfrm>
            <a:off x="3398666" y="2633162"/>
            <a:ext cx="284322" cy="295248"/>
          </a:xfrm>
          <a:prstGeom prst="rect">
            <a:avLst/>
          </a:prstGeom>
        </p:spPr>
      </p:pic>
      <p:pic>
        <p:nvPicPr>
          <p:cNvPr id="29" name="Picture 28"/>
          <p:cNvPicPr>
            <a:picLocks noChangeAspect="1"/>
          </p:cNvPicPr>
          <p:nvPr userDrawn="1"/>
        </p:nvPicPr>
        <p:blipFill>
          <a:blip r:embed="rId12"/>
          <a:stretch>
            <a:fillRect/>
          </a:stretch>
        </p:blipFill>
        <p:spPr>
          <a:xfrm>
            <a:off x="3402857" y="3099777"/>
            <a:ext cx="272866" cy="266952"/>
          </a:xfrm>
          <a:prstGeom prst="rect">
            <a:avLst/>
          </a:prstGeom>
        </p:spPr>
      </p:pic>
      <p:sp>
        <p:nvSpPr>
          <p:cNvPr id="30" name="TextBox 29"/>
          <p:cNvSpPr txBox="1"/>
          <p:nvPr userDrawn="1"/>
        </p:nvSpPr>
        <p:spPr>
          <a:xfrm>
            <a:off x="3675724" y="3544073"/>
            <a:ext cx="3921435" cy="205544"/>
          </a:xfrm>
          <a:prstGeom prst="rect">
            <a:avLst/>
          </a:prstGeom>
          <a:noFill/>
        </p:spPr>
        <p:txBody>
          <a:bodyPr wrap="square" lIns="81636" tIns="40818" rIns="81636" bIns="40818" rtlCol="0">
            <a:spAutoFit/>
          </a:bodyPr>
          <a:lstStyle/>
          <a:p>
            <a:pPr marL="0" marR="0" indent="0" algn="l" defTabSz="408184" rtl="0" eaLnBrk="1" fontAlgn="auto" latinLnBrk="0" hangingPunct="1">
              <a:lnSpc>
                <a:spcPct val="100000"/>
              </a:lnSpc>
              <a:spcBef>
                <a:spcPts val="0"/>
              </a:spcBef>
              <a:spcAft>
                <a:spcPts val="0"/>
              </a:spcAft>
              <a:buClrTx/>
              <a:buSzTx/>
              <a:buFontTx/>
              <a:buNone/>
              <a:tabLst/>
              <a:defRPr/>
            </a:pPr>
            <a:r>
              <a:rPr lang="en-US" sz="800" dirty="0" smtClean="0">
                <a:latin typeface="Century Gothic"/>
                <a:cs typeface="Century Gothic"/>
                <a:hlinkClick r:id="rId13"/>
              </a:rPr>
              <a:t>UofM Learning Abroad Center International Educators Network</a:t>
            </a:r>
            <a:endParaRPr lang="en-US" sz="800" dirty="0">
              <a:latin typeface="Century Gothic"/>
              <a:cs typeface="Century Gothic"/>
            </a:endParaRPr>
          </a:p>
        </p:txBody>
      </p:sp>
      <p:pic>
        <p:nvPicPr>
          <p:cNvPr id="31" name="Picture 30"/>
          <p:cNvPicPr>
            <a:picLocks noChangeAspect="1"/>
          </p:cNvPicPr>
          <p:nvPr userDrawn="1"/>
        </p:nvPicPr>
        <p:blipFill>
          <a:blip r:embed="rId14"/>
          <a:stretch>
            <a:fillRect/>
          </a:stretch>
        </p:blipFill>
        <p:spPr>
          <a:xfrm>
            <a:off x="3398012" y="3522015"/>
            <a:ext cx="294702" cy="283938"/>
          </a:xfrm>
          <a:prstGeom prst="rect">
            <a:avLst/>
          </a:prstGeom>
        </p:spPr>
      </p:pic>
    </p:spTree>
    <p:extLst>
      <p:ext uri="{BB962C8B-B14F-4D97-AF65-F5344CB8AC3E}">
        <p14:creationId xmlns:p14="http://schemas.microsoft.com/office/powerpoint/2010/main" val="8168664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End Slide + Social Media + Top Banner">
    <p:spTree>
      <p:nvGrpSpPr>
        <p:cNvPr id="1" name=""/>
        <p:cNvGrpSpPr/>
        <p:nvPr/>
      </p:nvGrpSpPr>
      <p:grpSpPr>
        <a:xfrm>
          <a:off x="0" y="0"/>
          <a:ext cx="0" cy="0"/>
          <a:chOff x="0" y="0"/>
          <a:chExt cx="0" cy="0"/>
        </a:xfrm>
      </p:grpSpPr>
      <p:sp>
        <p:nvSpPr>
          <p:cNvPr id="3" name="Right Triangle 2"/>
          <p:cNvSpPr/>
          <p:nvPr userDrawn="1"/>
        </p:nvSpPr>
        <p:spPr>
          <a:xfrm rot="5400000">
            <a:off x="0" y="824150"/>
            <a:ext cx="800598" cy="800598"/>
          </a:xfrm>
          <a:prstGeom prst="rtTriangle">
            <a:avLst/>
          </a:prstGeom>
          <a:solidFill>
            <a:srgbClr val="FFCC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Rectangle 3"/>
          <p:cNvSpPr/>
          <p:nvPr userDrawn="1"/>
        </p:nvSpPr>
        <p:spPr>
          <a:xfrm>
            <a:off x="0" y="0"/>
            <a:ext cx="9144000" cy="1067471"/>
          </a:xfrm>
          <a:prstGeom prst="rect">
            <a:avLst/>
          </a:prstGeom>
          <a:solidFill>
            <a:srgbClr val="7A00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TextBox 17"/>
          <p:cNvSpPr txBox="1"/>
          <p:nvPr userDrawn="1"/>
        </p:nvSpPr>
        <p:spPr>
          <a:xfrm>
            <a:off x="685800" y="4687222"/>
            <a:ext cx="5300662" cy="790319"/>
          </a:xfrm>
          <a:prstGeom prst="rect">
            <a:avLst/>
          </a:prstGeom>
          <a:noFill/>
        </p:spPr>
        <p:txBody>
          <a:bodyPr wrap="square" lIns="81636" tIns="40818" rIns="81636" bIns="40818" rtlCol="0">
            <a:spAutoFit/>
          </a:bodyPr>
          <a:lstStyle/>
          <a:p>
            <a:r>
              <a:rPr lang="en-US" sz="900" dirty="0" smtClean="0">
                <a:latin typeface="Century Gothic"/>
                <a:cs typeface="Century Gothic"/>
              </a:rPr>
              <a:t>The University of Minnesota is an equal opportunity educator and employer. </a:t>
            </a:r>
            <a:br>
              <a:rPr lang="en-US" sz="900" dirty="0" smtClean="0">
                <a:latin typeface="Century Gothic"/>
                <a:cs typeface="Century Gothic"/>
              </a:rPr>
            </a:br>
            <a:r>
              <a:rPr lang="en-US" sz="900" dirty="0" smtClean="0">
                <a:latin typeface="Century Gothic"/>
                <a:cs typeface="Century Gothic"/>
              </a:rPr>
              <a:t>© 2015 Regents of the University of Minnesota. All rights reserved. </a:t>
            </a:r>
            <a:br>
              <a:rPr lang="en-US" sz="900" dirty="0" smtClean="0">
                <a:latin typeface="Century Gothic"/>
                <a:cs typeface="Century Gothic"/>
              </a:rPr>
            </a:br>
            <a:r>
              <a:rPr lang="en-US" sz="900" dirty="0" smtClean="0">
                <a:latin typeface="Century Gothic"/>
                <a:cs typeface="Century Gothic"/>
              </a:rPr>
              <a:t>This presentation is available in alternative formats upon request. Please contact the Learning Abroad Center communications team at 612.626.9000.</a:t>
            </a:r>
          </a:p>
          <a:p>
            <a:endParaRPr lang="en-US" sz="1000" dirty="0"/>
          </a:p>
        </p:txBody>
      </p:sp>
      <p:sp>
        <p:nvSpPr>
          <p:cNvPr id="19" name="TextBox 18"/>
          <p:cNvSpPr txBox="1"/>
          <p:nvPr userDrawn="1"/>
        </p:nvSpPr>
        <p:spPr>
          <a:xfrm>
            <a:off x="685807" y="4227727"/>
            <a:ext cx="3750979" cy="328654"/>
          </a:xfrm>
          <a:prstGeom prst="rect">
            <a:avLst/>
          </a:prstGeom>
          <a:noFill/>
        </p:spPr>
        <p:txBody>
          <a:bodyPr wrap="square" lIns="81636" tIns="40818" rIns="81636" bIns="40818" rtlCol="0">
            <a:spAutoFit/>
          </a:bodyPr>
          <a:lstStyle/>
          <a:p>
            <a:r>
              <a:rPr lang="en-US" b="1" i="0" dirty="0" smtClean="0">
                <a:latin typeface="Tw Cen MT"/>
                <a:cs typeface="Tw Cen MT"/>
              </a:rPr>
              <a:t>UMabroad.umn.edu</a:t>
            </a:r>
            <a:endParaRPr lang="en-US" b="1" i="0" dirty="0">
              <a:latin typeface="Tw Cen MT"/>
              <a:cs typeface="Tw Cen MT"/>
            </a:endParaRPr>
          </a:p>
        </p:txBody>
      </p:sp>
      <p:pic>
        <p:nvPicPr>
          <p:cNvPr id="20" name="Picture 19" descr="2015 LAC Wordmark BLA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9371" y="5514350"/>
            <a:ext cx="2354469" cy="715594"/>
          </a:xfrm>
          <a:prstGeom prst="rect">
            <a:avLst/>
          </a:prstGeom>
        </p:spPr>
      </p:pic>
      <p:sp>
        <p:nvSpPr>
          <p:cNvPr id="21" name="Title 1"/>
          <p:cNvSpPr>
            <a:spLocks noGrp="1"/>
          </p:cNvSpPr>
          <p:nvPr>
            <p:ph type="title" hasCustomPrompt="1"/>
          </p:nvPr>
        </p:nvSpPr>
        <p:spPr>
          <a:xfrm>
            <a:off x="545703" y="171783"/>
            <a:ext cx="7903357" cy="739243"/>
          </a:xfrm>
          <a:prstGeom prst="rect">
            <a:avLst/>
          </a:prstGeom>
        </p:spPr>
        <p:txBody>
          <a:bodyPr/>
          <a:lstStyle>
            <a:lvl1pPr>
              <a:defRPr sz="4000" b="0" i="0">
                <a:solidFill>
                  <a:schemeClr val="bg1"/>
                </a:solidFill>
                <a:latin typeface="Tahoma"/>
                <a:cs typeface="Tahoma"/>
              </a:defRPr>
            </a:lvl1pPr>
          </a:lstStyle>
          <a:p>
            <a:r>
              <a:rPr lang="en-US" dirty="0" smtClean="0"/>
              <a:t>Click to edit master title style</a:t>
            </a:r>
            <a:endParaRPr lang="en-US" dirty="0"/>
          </a:p>
        </p:txBody>
      </p:sp>
      <p:sp>
        <p:nvSpPr>
          <p:cNvPr id="22" name="TextBox 21"/>
          <p:cNvSpPr txBox="1"/>
          <p:nvPr userDrawn="1"/>
        </p:nvSpPr>
        <p:spPr>
          <a:xfrm>
            <a:off x="976869" y="2675665"/>
            <a:ext cx="2957910" cy="205544"/>
          </a:xfrm>
          <a:prstGeom prst="rect">
            <a:avLst/>
          </a:prstGeom>
          <a:noFill/>
        </p:spPr>
        <p:txBody>
          <a:bodyPr wrap="square" lIns="81636" tIns="40818" rIns="81636" bIns="40818" rtlCol="0">
            <a:spAutoFit/>
          </a:bodyPr>
          <a:lstStyle/>
          <a:p>
            <a:r>
              <a:rPr lang="en-US" sz="800" dirty="0" smtClean="0">
                <a:latin typeface="Century Gothic"/>
                <a:cs typeface="Century Gothic"/>
                <a:hlinkClick r:id="rId3"/>
              </a:rPr>
              <a:t>facebook.com/LearningAbroadCenter</a:t>
            </a:r>
            <a:endParaRPr lang="en-US" sz="800" dirty="0">
              <a:latin typeface="Century Gothic"/>
              <a:cs typeface="Century Gothic"/>
            </a:endParaRPr>
          </a:p>
        </p:txBody>
      </p:sp>
      <p:sp>
        <p:nvSpPr>
          <p:cNvPr id="23" name="TextBox 22"/>
          <p:cNvSpPr txBox="1"/>
          <p:nvPr userDrawn="1"/>
        </p:nvSpPr>
        <p:spPr>
          <a:xfrm>
            <a:off x="976869" y="3092999"/>
            <a:ext cx="3367754" cy="205544"/>
          </a:xfrm>
          <a:prstGeom prst="rect">
            <a:avLst/>
          </a:prstGeom>
          <a:noFill/>
        </p:spPr>
        <p:txBody>
          <a:bodyPr wrap="square" lIns="81636" tIns="40818" rIns="81636" bIns="40818" rtlCol="0">
            <a:spAutoFit/>
          </a:bodyPr>
          <a:lstStyle/>
          <a:p>
            <a:r>
              <a:rPr lang="en-US" sz="800" dirty="0" smtClean="0">
                <a:latin typeface="Century Gothic"/>
                <a:cs typeface="Century Gothic"/>
                <a:hlinkClick r:id="rId4"/>
              </a:rPr>
              <a:t>pinterest.com/umnlac/boards</a:t>
            </a:r>
            <a:endParaRPr lang="en-US" sz="800" dirty="0">
              <a:latin typeface="Century Gothic"/>
              <a:cs typeface="Century Gothic"/>
            </a:endParaRPr>
          </a:p>
        </p:txBody>
      </p:sp>
      <p:sp>
        <p:nvSpPr>
          <p:cNvPr id="24" name="TextBox 23"/>
          <p:cNvSpPr txBox="1"/>
          <p:nvPr userDrawn="1"/>
        </p:nvSpPr>
        <p:spPr>
          <a:xfrm>
            <a:off x="956279" y="3535399"/>
            <a:ext cx="2861457" cy="205544"/>
          </a:xfrm>
          <a:prstGeom prst="rect">
            <a:avLst/>
          </a:prstGeom>
          <a:noFill/>
        </p:spPr>
        <p:txBody>
          <a:bodyPr wrap="square" lIns="81636" tIns="40818" rIns="81636" bIns="40818" rtlCol="0">
            <a:spAutoFit/>
          </a:bodyPr>
          <a:lstStyle/>
          <a:p>
            <a:r>
              <a:rPr lang="en-US" sz="800" dirty="0" smtClean="0">
                <a:latin typeface="Century Gothic"/>
                <a:cs typeface="Century Gothic"/>
              </a:rPr>
              <a:t> </a:t>
            </a:r>
            <a:r>
              <a:rPr lang="en-US" sz="800" dirty="0" smtClean="0">
                <a:latin typeface="Century Gothic"/>
                <a:cs typeface="Century Gothic"/>
                <a:hlinkClick r:id="rId5"/>
              </a:rPr>
              <a:t>twitter.com/UMabroad</a:t>
            </a:r>
            <a:endParaRPr lang="en-US" sz="800" dirty="0">
              <a:latin typeface="Century Gothic"/>
              <a:cs typeface="Century Gothic"/>
            </a:endParaRPr>
          </a:p>
        </p:txBody>
      </p:sp>
      <p:sp>
        <p:nvSpPr>
          <p:cNvPr id="25" name="TextBox 24"/>
          <p:cNvSpPr txBox="1"/>
          <p:nvPr userDrawn="1"/>
        </p:nvSpPr>
        <p:spPr>
          <a:xfrm>
            <a:off x="3689453" y="2673823"/>
            <a:ext cx="2905666" cy="205544"/>
          </a:xfrm>
          <a:prstGeom prst="rect">
            <a:avLst/>
          </a:prstGeom>
          <a:noFill/>
        </p:spPr>
        <p:txBody>
          <a:bodyPr wrap="square" lIns="81636" tIns="40818" rIns="81636" bIns="40818" rtlCol="0">
            <a:spAutoFit/>
          </a:bodyPr>
          <a:lstStyle/>
          <a:p>
            <a:pPr marL="0" marR="0" indent="0" algn="l" defTabSz="408184" rtl="0" eaLnBrk="1" fontAlgn="auto" latinLnBrk="0" hangingPunct="1">
              <a:lnSpc>
                <a:spcPct val="100000"/>
              </a:lnSpc>
              <a:spcBef>
                <a:spcPts val="0"/>
              </a:spcBef>
              <a:spcAft>
                <a:spcPts val="0"/>
              </a:spcAft>
              <a:buClrTx/>
              <a:buSzTx/>
              <a:buFontTx/>
              <a:buNone/>
              <a:tabLst/>
              <a:defRPr/>
            </a:pPr>
            <a:r>
              <a:rPr lang="en-US" sz="800" dirty="0" smtClean="0">
                <a:latin typeface="Century Gothic"/>
                <a:cs typeface="Century Gothic"/>
                <a:hlinkClick r:id="rId6"/>
              </a:rPr>
              <a:t>UMabroad.com</a:t>
            </a:r>
            <a:endParaRPr lang="en-US" sz="800" dirty="0">
              <a:latin typeface="Century Gothic"/>
              <a:cs typeface="Century Gothic"/>
            </a:endParaRPr>
          </a:p>
        </p:txBody>
      </p:sp>
      <p:sp>
        <p:nvSpPr>
          <p:cNvPr id="26" name="TextBox 25"/>
          <p:cNvSpPr txBox="1"/>
          <p:nvPr userDrawn="1"/>
        </p:nvSpPr>
        <p:spPr>
          <a:xfrm>
            <a:off x="3675727" y="3090368"/>
            <a:ext cx="2861457" cy="205544"/>
          </a:xfrm>
          <a:prstGeom prst="rect">
            <a:avLst/>
          </a:prstGeom>
          <a:noFill/>
        </p:spPr>
        <p:txBody>
          <a:bodyPr wrap="square" lIns="81636" tIns="40818" rIns="81636" bIns="40818" rtlCol="0">
            <a:spAutoFit/>
          </a:bodyPr>
          <a:lstStyle/>
          <a:p>
            <a:pPr marL="0" marR="0" indent="0" algn="l" defTabSz="408184" rtl="0" eaLnBrk="1" fontAlgn="auto" latinLnBrk="0" hangingPunct="1">
              <a:lnSpc>
                <a:spcPct val="100000"/>
              </a:lnSpc>
              <a:spcBef>
                <a:spcPts val="0"/>
              </a:spcBef>
              <a:spcAft>
                <a:spcPts val="0"/>
              </a:spcAft>
              <a:buClrTx/>
              <a:buSzTx/>
              <a:buFontTx/>
              <a:buNone/>
              <a:tabLst/>
              <a:defRPr/>
            </a:pPr>
            <a:r>
              <a:rPr lang="en-US" sz="800" dirty="0" smtClean="0">
                <a:latin typeface="Century Gothic"/>
                <a:cs typeface="Century Gothic"/>
                <a:hlinkClick r:id="rId7"/>
              </a:rPr>
              <a:t>youtube.com/UMabroad230</a:t>
            </a:r>
            <a:endParaRPr lang="en-US" sz="800" dirty="0">
              <a:latin typeface="Century Gothic"/>
              <a:cs typeface="Century Gothic"/>
            </a:endParaRPr>
          </a:p>
        </p:txBody>
      </p:sp>
      <p:pic>
        <p:nvPicPr>
          <p:cNvPr id="27" name="Picture 26"/>
          <p:cNvPicPr>
            <a:picLocks noChangeAspect="1"/>
          </p:cNvPicPr>
          <p:nvPr userDrawn="1"/>
        </p:nvPicPr>
        <p:blipFill>
          <a:blip r:embed="rId8"/>
          <a:stretch>
            <a:fillRect/>
          </a:stretch>
        </p:blipFill>
        <p:spPr>
          <a:xfrm>
            <a:off x="685803" y="2633162"/>
            <a:ext cx="305187" cy="295248"/>
          </a:xfrm>
          <a:prstGeom prst="rect">
            <a:avLst/>
          </a:prstGeom>
        </p:spPr>
      </p:pic>
      <p:pic>
        <p:nvPicPr>
          <p:cNvPr id="28" name="Picture 27"/>
          <p:cNvPicPr>
            <a:picLocks noChangeAspect="1"/>
          </p:cNvPicPr>
          <p:nvPr userDrawn="1"/>
        </p:nvPicPr>
        <p:blipFill>
          <a:blip r:embed="rId9"/>
          <a:stretch>
            <a:fillRect/>
          </a:stretch>
        </p:blipFill>
        <p:spPr>
          <a:xfrm>
            <a:off x="692666" y="3095139"/>
            <a:ext cx="284202" cy="288014"/>
          </a:xfrm>
          <a:prstGeom prst="rect">
            <a:avLst/>
          </a:prstGeom>
        </p:spPr>
      </p:pic>
      <p:pic>
        <p:nvPicPr>
          <p:cNvPr id="29" name="Picture 28"/>
          <p:cNvPicPr>
            <a:picLocks noChangeAspect="1"/>
          </p:cNvPicPr>
          <p:nvPr userDrawn="1"/>
        </p:nvPicPr>
        <p:blipFill>
          <a:blip r:embed="rId10"/>
          <a:stretch>
            <a:fillRect/>
          </a:stretch>
        </p:blipFill>
        <p:spPr>
          <a:xfrm>
            <a:off x="690961" y="3538106"/>
            <a:ext cx="285908" cy="295452"/>
          </a:xfrm>
          <a:prstGeom prst="rect">
            <a:avLst/>
          </a:prstGeom>
        </p:spPr>
      </p:pic>
      <p:pic>
        <p:nvPicPr>
          <p:cNvPr id="30" name="Picture 29"/>
          <p:cNvPicPr>
            <a:picLocks noChangeAspect="1"/>
          </p:cNvPicPr>
          <p:nvPr userDrawn="1"/>
        </p:nvPicPr>
        <p:blipFill>
          <a:blip r:embed="rId11"/>
          <a:stretch>
            <a:fillRect/>
          </a:stretch>
        </p:blipFill>
        <p:spPr>
          <a:xfrm>
            <a:off x="3398666" y="2633162"/>
            <a:ext cx="284322" cy="295248"/>
          </a:xfrm>
          <a:prstGeom prst="rect">
            <a:avLst/>
          </a:prstGeom>
        </p:spPr>
      </p:pic>
      <p:pic>
        <p:nvPicPr>
          <p:cNvPr id="31" name="Picture 30"/>
          <p:cNvPicPr>
            <a:picLocks noChangeAspect="1"/>
          </p:cNvPicPr>
          <p:nvPr userDrawn="1"/>
        </p:nvPicPr>
        <p:blipFill>
          <a:blip r:embed="rId12"/>
          <a:stretch>
            <a:fillRect/>
          </a:stretch>
        </p:blipFill>
        <p:spPr>
          <a:xfrm>
            <a:off x="3402857" y="3099777"/>
            <a:ext cx="272866" cy="266952"/>
          </a:xfrm>
          <a:prstGeom prst="rect">
            <a:avLst/>
          </a:prstGeom>
        </p:spPr>
      </p:pic>
      <p:sp>
        <p:nvSpPr>
          <p:cNvPr id="32" name="TextBox 31"/>
          <p:cNvSpPr txBox="1"/>
          <p:nvPr userDrawn="1"/>
        </p:nvSpPr>
        <p:spPr>
          <a:xfrm>
            <a:off x="3675724" y="3544073"/>
            <a:ext cx="3921435" cy="205544"/>
          </a:xfrm>
          <a:prstGeom prst="rect">
            <a:avLst/>
          </a:prstGeom>
          <a:noFill/>
        </p:spPr>
        <p:txBody>
          <a:bodyPr wrap="square" lIns="81636" tIns="40818" rIns="81636" bIns="40818" rtlCol="0">
            <a:spAutoFit/>
          </a:bodyPr>
          <a:lstStyle/>
          <a:p>
            <a:pPr marL="0" marR="0" indent="0" algn="l" defTabSz="408184" rtl="0" eaLnBrk="1" fontAlgn="auto" latinLnBrk="0" hangingPunct="1">
              <a:lnSpc>
                <a:spcPct val="100000"/>
              </a:lnSpc>
              <a:spcBef>
                <a:spcPts val="0"/>
              </a:spcBef>
              <a:spcAft>
                <a:spcPts val="0"/>
              </a:spcAft>
              <a:buClrTx/>
              <a:buSzTx/>
              <a:buFontTx/>
              <a:buNone/>
              <a:tabLst/>
              <a:defRPr/>
            </a:pPr>
            <a:r>
              <a:rPr lang="en-US" sz="800" dirty="0" smtClean="0">
                <a:latin typeface="Century Gothic"/>
                <a:cs typeface="Century Gothic"/>
                <a:hlinkClick r:id="rId13"/>
              </a:rPr>
              <a:t>UofM Learning Abroad Center International Educators Network</a:t>
            </a:r>
            <a:endParaRPr lang="en-US" sz="800" dirty="0">
              <a:latin typeface="Century Gothic"/>
              <a:cs typeface="Century Gothic"/>
            </a:endParaRPr>
          </a:p>
        </p:txBody>
      </p:sp>
      <p:pic>
        <p:nvPicPr>
          <p:cNvPr id="33" name="Picture 32"/>
          <p:cNvPicPr>
            <a:picLocks noChangeAspect="1"/>
          </p:cNvPicPr>
          <p:nvPr userDrawn="1"/>
        </p:nvPicPr>
        <p:blipFill>
          <a:blip r:embed="rId14"/>
          <a:stretch>
            <a:fillRect/>
          </a:stretch>
        </p:blipFill>
        <p:spPr>
          <a:xfrm>
            <a:off x="3398012" y="3522015"/>
            <a:ext cx="294702" cy="283938"/>
          </a:xfrm>
          <a:prstGeom prst="rect">
            <a:avLst/>
          </a:prstGeom>
        </p:spPr>
      </p:pic>
    </p:spTree>
    <p:extLst>
      <p:ext uri="{BB962C8B-B14F-4D97-AF65-F5344CB8AC3E}">
        <p14:creationId xmlns:p14="http://schemas.microsoft.com/office/powerpoint/2010/main" val="872243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Top Banner">
    <p:spTree>
      <p:nvGrpSpPr>
        <p:cNvPr id="1" name=""/>
        <p:cNvGrpSpPr/>
        <p:nvPr/>
      </p:nvGrpSpPr>
      <p:grpSpPr>
        <a:xfrm>
          <a:off x="0" y="0"/>
          <a:ext cx="0" cy="0"/>
          <a:chOff x="0" y="0"/>
          <a:chExt cx="0" cy="0"/>
        </a:xfrm>
      </p:grpSpPr>
      <p:sp>
        <p:nvSpPr>
          <p:cNvPr id="3" name="Right Triangle 2"/>
          <p:cNvSpPr/>
          <p:nvPr userDrawn="1"/>
        </p:nvSpPr>
        <p:spPr>
          <a:xfrm rot="5400000">
            <a:off x="0" y="824150"/>
            <a:ext cx="800598" cy="800598"/>
          </a:xfrm>
          <a:prstGeom prst="rtTriangle">
            <a:avLst/>
          </a:prstGeom>
          <a:solidFill>
            <a:srgbClr val="FFCC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Rectangle 3"/>
          <p:cNvSpPr/>
          <p:nvPr userDrawn="1"/>
        </p:nvSpPr>
        <p:spPr>
          <a:xfrm>
            <a:off x="0" y="0"/>
            <a:ext cx="9144000" cy="1067471"/>
          </a:xfrm>
          <a:prstGeom prst="rect">
            <a:avLst/>
          </a:prstGeom>
          <a:solidFill>
            <a:srgbClr val="7A00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Content Placeholder 2"/>
          <p:cNvSpPr>
            <a:spLocks noGrp="1"/>
          </p:cNvSpPr>
          <p:nvPr>
            <p:ph idx="1" hasCustomPrompt="1"/>
          </p:nvPr>
        </p:nvSpPr>
        <p:spPr>
          <a:xfrm>
            <a:off x="545703" y="1810226"/>
            <a:ext cx="7903357" cy="3931998"/>
          </a:xfrm>
          <a:prstGeom prst="rect">
            <a:avLst/>
          </a:prstGeom>
        </p:spPr>
        <p:txBody>
          <a:bodyPr/>
          <a:lstStyle>
            <a:lvl1pPr marL="342900" indent="-342900">
              <a:buFont typeface="Arial"/>
              <a:buChar char="•"/>
              <a:defRPr sz="2300" b="0">
                <a:latin typeface="Century Gothic"/>
                <a:cs typeface="Century Gothic"/>
              </a:defRPr>
            </a:lvl1pPr>
            <a:lvl2pPr>
              <a:defRPr sz="2000">
                <a:latin typeface="Century Gothic"/>
                <a:cs typeface="Century Gothic"/>
              </a:defRPr>
            </a:lvl2pPr>
            <a:lvl3pPr>
              <a:defRPr sz="1800">
                <a:latin typeface="Century Gothic"/>
                <a:cs typeface="Century Gothic"/>
              </a:defRPr>
            </a:lvl3pPr>
            <a:lvl4pPr>
              <a:defRPr sz="1500">
                <a:latin typeface="Century Gothic"/>
                <a:cs typeface="Century Gothic"/>
              </a:defRPr>
            </a:lvl4pPr>
            <a:lvl5pPr>
              <a:defRPr sz="1300">
                <a:latin typeface="Century Gothic"/>
                <a:cs typeface="Century Gothi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1"/>
          <p:cNvSpPr>
            <a:spLocks noGrp="1"/>
          </p:cNvSpPr>
          <p:nvPr>
            <p:ph type="title" hasCustomPrompt="1"/>
          </p:nvPr>
        </p:nvSpPr>
        <p:spPr>
          <a:xfrm>
            <a:off x="545703" y="171783"/>
            <a:ext cx="7903357" cy="739243"/>
          </a:xfrm>
          <a:prstGeom prst="rect">
            <a:avLst/>
          </a:prstGeom>
        </p:spPr>
        <p:txBody>
          <a:bodyPr/>
          <a:lstStyle>
            <a:lvl1pPr>
              <a:defRPr sz="4000" b="0" i="0">
                <a:solidFill>
                  <a:schemeClr val="bg1"/>
                </a:solidFill>
                <a:latin typeface="Tahoma"/>
                <a:cs typeface="Tahoma"/>
              </a:defRPr>
            </a:lvl1pPr>
          </a:lstStyle>
          <a:p>
            <a:r>
              <a:rPr lang="en-US" dirty="0" smtClean="0"/>
              <a:t>Click to edit master title style</a:t>
            </a:r>
            <a:endParaRPr lang="en-US" dirty="0"/>
          </a:p>
        </p:txBody>
      </p:sp>
    </p:spTree>
    <p:extLst>
      <p:ext uri="{BB962C8B-B14F-4D97-AF65-F5344CB8AC3E}">
        <p14:creationId xmlns:p14="http://schemas.microsoft.com/office/powerpoint/2010/main" val="2972535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ight Aligned Image + Text">
    <p:spTree>
      <p:nvGrpSpPr>
        <p:cNvPr id="1" name=""/>
        <p:cNvGrpSpPr/>
        <p:nvPr/>
      </p:nvGrpSpPr>
      <p:grpSpPr>
        <a:xfrm>
          <a:off x="0" y="0"/>
          <a:ext cx="0" cy="0"/>
          <a:chOff x="0" y="0"/>
          <a:chExt cx="0" cy="0"/>
        </a:xfrm>
      </p:grpSpPr>
      <p:sp>
        <p:nvSpPr>
          <p:cNvPr id="3" name="Right Triangle 2"/>
          <p:cNvSpPr/>
          <p:nvPr userDrawn="1"/>
        </p:nvSpPr>
        <p:spPr>
          <a:xfrm rot="5400000">
            <a:off x="-2" y="-1"/>
            <a:ext cx="779373" cy="779373"/>
          </a:xfrm>
          <a:prstGeom prst="rtTriangle">
            <a:avLst/>
          </a:prstGeom>
          <a:solidFill>
            <a:srgbClr val="7A00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Title 1"/>
          <p:cNvSpPr>
            <a:spLocks noGrp="1"/>
          </p:cNvSpPr>
          <p:nvPr>
            <p:ph type="title" hasCustomPrompt="1"/>
          </p:nvPr>
        </p:nvSpPr>
        <p:spPr>
          <a:xfrm>
            <a:off x="545703" y="484661"/>
            <a:ext cx="7903357" cy="1143000"/>
          </a:xfrm>
          <a:prstGeom prst="rect">
            <a:avLst/>
          </a:prstGeom>
        </p:spPr>
        <p:txBody>
          <a:bodyPr/>
          <a:lstStyle>
            <a:lvl1pPr>
              <a:defRPr sz="4000" b="0" i="0">
                <a:latin typeface="Tahoma"/>
                <a:cs typeface="Tahoma"/>
              </a:defRPr>
            </a:lvl1pPr>
          </a:lstStyle>
          <a:p>
            <a:r>
              <a:rPr lang="en-US" dirty="0" smtClean="0"/>
              <a:t>Click to edit master title style</a:t>
            </a:r>
            <a:endParaRPr lang="en-US" dirty="0"/>
          </a:p>
        </p:txBody>
      </p:sp>
      <p:sp>
        <p:nvSpPr>
          <p:cNvPr id="5" name="Content Placeholder 2"/>
          <p:cNvSpPr>
            <a:spLocks noGrp="1"/>
          </p:cNvSpPr>
          <p:nvPr>
            <p:ph idx="1" hasCustomPrompt="1"/>
          </p:nvPr>
        </p:nvSpPr>
        <p:spPr>
          <a:xfrm>
            <a:off x="545703" y="1810225"/>
            <a:ext cx="4736628" cy="3849213"/>
          </a:xfrm>
          <a:prstGeom prst="rect">
            <a:avLst/>
          </a:prstGeom>
        </p:spPr>
        <p:txBody>
          <a:bodyPr/>
          <a:lstStyle>
            <a:lvl1pPr marL="342900" indent="-342900">
              <a:buFont typeface="Arial"/>
              <a:buChar char="•"/>
              <a:defRPr sz="2300" b="0">
                <a:latin typeface="Century Gothic"/>
                <a:cs typeface="Century Gothic"/>
              </a:defRPr>
            </a:lvl1pPr>
            <a:lvl2pPr>
              <a:defRPr sz="2000">
                <a:latin typeface="Century Gothic"/>
                <a:cs typeface="Century Gothic"/>
              </a:defRPr>
            </a:lvl2pPr>
            <a:lvl3pPr>
              <a:defRPr sz="1800">
                <a:latin typeface="Century Gothic"/>
                <a:cs typeface="Century Gothic"/>
              </a:defRPr>
            </a:lvl3pPr>
            <a:lvl4pPr>
              <a:defRPr sz="1500">
                <a:latin typeface="Century Gothic"/>
                <a:cs typeface="Century Gothic"/>
              </a:defRPr>
            </a:lvl4pPr>
            <a:lvl5pPr>
              <a:defRPr sz="1300">
                <a:latin typeface="Century Gothic"/>
                <a:cs typeface="Century Gothi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Picture Placeholder 6"/>
          <p:cNvSpPr>
            <a:spLocks noGrp="1"/>
          </p:cNvSpPr>
          <p:nvPr>
            <p:ph type="pic" sz="quarter" idx="10"/>
          </p:nvPr>
        </p:nvSpPr>
        <p:spPr>
          <a:xfrm>
            <a:off x="5411788" y="1809750"/>
            <a:ext cx="3036887" cy="3849688"/>
          </a:xfrm>
          <a:prstGeom prst="rect">
            <a:avLst/>
          </a:prstGeom>
        </p:spPr>
        <p:txBody>
          <a:bodyPr vert="horz"/>
          <a:lstStyle>
            <a:lvl1pPr marL="0" indent="0">
              <a:buNone/>
              <a:defRPr/>
            </a:lvl1pPr>
          </a:lstStyle>
          <a:p>
            <a:r>
              <a:rPr lang="en-US" dirty="0" smtClean="0"/>
              <a:t>Drag picture to placeholder or click icon to add</a:t>
            </a:r>
            <a:endParaRPr lang="en-US" dirty="0"/>
          </a:p>
        </p:txBody>
      </p:sp>
    </p:spTree>
    <p:extLst>
      <p:ext uri="{BB962C8B-B14F-4D97-AF65-F5344CB8AC3E}">
        <p14:creationId xmlns:p14="http://schemas.microsoft.com/office/powerpoint/2010/main" val="667001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ight Aligned Image + Yellow Background">
    <p:bg>
      <p:bgPr>
        <a:solidFill>
          <a:srgbClr val="FFCC33">
            <a:alpha val="60000"/>
          </a:srgbClr>
        </a:solidFill>
        <a:effectLst/>
      </p:bgPr>
    </p:bg>
    <p:spTree>
      <p:nvGrpSpPr>
        <p:cNvPr id="1" name=""/>
        <p:cNvGrpSpPr/>
        <p:nvPr/>
      </p:nvGrpSpPr>
      <p:grpSpPr>
        <a:xfrm>
          <a:off x="0" y="0"/>
          <a:ext cx="0" cy="0"/>
          <a:chOff x="0" y="0"/>
          <a:chExt cx="0" cy="0"/>
        </a:xfrm>
      </p:grpSpPr>
      <p:sp>
        <p:nvSpPr>
          <p:cNvPr id="3" name="Right Triangle 2"/>
          <p:cNvSpPr/>
          <p:nvPr userDrawn="1"/>
        </p:nvSpPr>
        <p:spPr>
          <a:xfrm rot="5400000">
            <a:off x="-2" y="-1"/>
            <a:ext cx="779373" cy="779373"/>
          </a:xfrm>
          <a:prstGeom prst="rtTriangle">
            <a:avLst/>
          </a:prstGeom>
          <a:solidFill>
            <a:srgbClr val="7A00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Title 1"/>
          <p:cNvSpPr>
            <a:spLocks noGrp="1"/>
          </p:cNvSpPr>
          <p:nvPr>
            <p:ph type="title" hasCustomPrompt="1"/>
          </p:nvPr>
        </p:nvSpPr>
        <p:spPr>
          <a:xfrm>
            <a:off x="545703" y="484661"/>
            <a:ext cx="7903357" cy="1143000"/>
          </a:xfrm>
          <a:prstGeom prst="rect">
            <a:avLst/>
          </a:prstGeom>
        </p:spPr>
        <p:txBody>
          <a:bodyPr/>
          <a:lstStyle>
            <a:lvl1pPr>
              <a:defRPr sz="4000" b="0" i="0">
                <a:latin typeface="Tahoma"/>
                <a:cs typeface="Tahoma"/>
              </a:defRPr>
            </a:lvl1pPr>
          </a:lstStyle>
          <a:p>
            <a:r>
              <a:rPr lang="en-US" dirty="0" smtClean="0"/>
              <a:t>Click to edit master title style</a:t>
            </a:r>
            <a:endParaRPr lang="en-US" dirty="0"/>
          </a:p>
        </p:txBody>
      </p:sp>
      <p:sp>
        <p:nvSpPr>
          <p:cNvPr id="5" name="Content Placeholder 2"/>
          <p:cNvSpPr>
            <a:spLocks noGrp="1"/>
          </p:cNvSpPr>
          <p:nvPr>
            <p:ph idx="1" hasCustomPrompt="1"/>
          </p:nvPr>
        </p:nvSpPr>
        <p:spPr>
          <a:xfrm>
            <a:off x="545703" y="1810225"/>
            <a:ext cx="4736628" cy="3849213"/>
          </a:xfrm>
          <a:prstGeom prst="rect">
            <a:avLst/>
          </a:prstGeom>
        </p:spPr>
        <p:txBody>
          <a:bodyPr/>
          <a:lstStyle>
            <a:lvl1pPr marL="342900" indent="-342900">
              <a:buFont typeface="Arial"/>
              <a:buChar char="•"/>
              <a:defRPr sz="2300" b="0">
                <a:latin typeface="Century Gothic"/>
                <a:cs typeface="Century Gothic"/>
              </a:defRPr>
            </a:lvl1pPr>
            <a:lvl2pPr>
              <a:defRPr sz="2000">
                <a:latin typeface="Century Gothic"/>
                <a:cs typeface="Century Gothic"/>
              </a:defRPr>
            </a:lvl2pPr>
            <a:lvl3pPr>
              <a:defRPr sz="1800">
                <a:latin typeface="Century Gothic"/>
                <a:cs typeface="Century Gothic"/>
              </a:defRPr>
            </a:lvl3pPr>
            <a:lvl4pPr>
              <a:defRPr sz="1500">
                <a:latin typeface="Century Gothic"/>
                <a:cs typeface="Century Gothic"/>
              </a:defRPr>
            </a:lvl4pPr>
            <a:lvl5pPr>
              <a:defRPr sz="1300">
                <a:latin typeface="Century Gothic"/>
                <a:cs typeface="Century Gothi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Picture Placeholder 6"/>
          <p:cNvSpPr>
            <a:spLocks noGrp="1"/>
          </p:cNvSpPr>
          <p:nvPr>
            <p:ph type="pic" sz="quarter" idx="10"/>
          </p:nvPr>
        </p:nvSpPr>
        <p:spPr>
          <a:xfrm>
            <a:off x="5411788" y="1809750"/>
            <a:ext cx="3036887" cy="3849688"/>
          </a:xfrm>
          <a:prstGeom prst="rect">
            <a:avLst/>
          </a:prstGeom>
        </p:spPr>
        <p:txBody>
          <a:bodyPr vert="horz"/>
          <a:lstStyle>
            <a:lvl1pPr marL="0" indent="0">
              <a:buNone/>
              <a:defRPr/>
            </a:lvl1pPr>
          </a:lstStyle>
          <a:p>
            <a:r>
              <a:rPr lang="en-US" dirty="0" smtClean="0"/>
              <a:t>Drag picture to placeholder or click icon to add</a:t>
            </a:r>
            <a:endParaRPr lang="en-US" dirty="0"/>
          </a:p>
        </p:txBody>
      </p:sp>
    </p:spTree>
    <p:extLst>
      <p:ext uri="{BB962C8B-B14F-4D97-AF65-F5344CB8AC3E}">
        <p14:creationId xmlns:p14="http://schemas.microsoft.com/office/powerpoint/2010/main" val="3010169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ight Aligned Image + Top Banner">
    <p:spTree>
      <p:nvGrpSpPr>
        <p:cNvPr id="1" name=""/>
        <p:cNvGrpSpPr/>
        <p:nvPr/>
      </p:nvGrpSpPr>
      <p:grpSpPr>
        <a:xfrm>
          <a:off x="0" y="0"/>
          <a:ext cx="0" cy="0"/>
          <a:chOff x="0" y="0"/>
          <a:chExt cx="0" cy="0"/>
        </a:xfrm>
      </p:grpSpPr>
      <p:sp>
        <p:nvSpPr>
          <p:cNvPr id="3" name="Right Triangle 2"/>
          <p:cNvSpPr/>
          <p:nvPr userDrawn="1"/>
        </p:nvSpPr>
        <p:spPr>
          <a:xfrm rot="5400000">
            <a:off x="0" y="824150"/>
            <a:ext cx="800598" cy="800598"/>
          </a:xfrm>
          <a:prstGeom prst="rtTriangle">
            <a:avLst/>
          </a:prstGeom>
          <a:solidFill>
            <a:srgbClr val="FFCC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Rectangle 3"/>
          <p:cNvSpPr/>
          <p:nvPr userDrawn="1"/>
        </p:nvSpPr>
        <p:spPr>
          <a:xfrm>
            <a:off x="0" y="0"/>
            <a:ext cx="9144000" cy="1067471"/>
          </a:xfrm>
          <a:prstGeom prst="rect">
            <a:avLst/>
          </a:prstGeom>
          <a:solidFill>
            <a:srgbClr val="7A00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Content Placeholder 2"/>
          <p:cNvSpPr>
            <a:spLocks noGrp="1"/>
          </p:cNvSpPr>
          <p:nvPr>
            <p:ph idx="1" hasCustomPrompt="1"/>
          </p:nvPr>
        </p:nvSpPr>
        <p:spPr>
          <a:xfrm>
            <a:off x="545703" y="1810225"/>
            <a:ext cx="4736628" cy="3849213"/>
          </a:xfrm>
          <a:prstGeom prst="rect">
            <a:avLst/>
          </a:prstGeom>
        </p:spPr>
        <p:txBody>
          <a:bodyPr/>
          <a:lstStyle>
            <a:lvl1pPr marL="342900" indent="-342900">
              <a:buFont typeface="Arial"/>
              <a:buChar char="•"/>
              <a:defRPr sz="2300" b="0">
                <a:latin typeface="Century Gothic"/>
                <a:cs typeface="Century Gothic"/>
              </a:defRPr>
            </a:lvl1pPr>
            <a:lvl2pPr>
              <a:defRPr sz="2000">
                <a:latin typeface="Century Gothic"/>
                <a:cs typeface="Century Gothic"/>
              </a:defRPr>
            </a:lvl2pPr>
            <a:lvl3pPr>
              <a:defRPr sz="1800">
                <a:latin typeface="Century Gothic"/>
                <a:cs typeface="Century Gothic"/>
              </a:defRPr>
            </a:lvl3pPr>
            <a:lvl4pPr>
              <a:defRPr sz="1500">
                <a:latin typeface="Century Gothic"/>
                <a:cs typeface="Century Gothic"/>
              </a:defRPr>
            </a:lvl4pPr>
            <a:lvl5pPr>
              <a:defRPr sz="1300">
                <a:latin typeface="Century Gothic"/>
                <a:cs typeface="Century Gothi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Picture Placeholder 6"/>
          <p:cNvSpPr>
            <a:spLocks noGrp="1"/>
          </p:cNvSpPr>
          <p:nvPr>
            <p:ph type="pic" sz="quarter" idx="10"/>
          </p:nvPr>
        </p:nvSpPr>
        <p:spPr>
          <a:xfrm>
            <a:off x="5411788" y="1809750"/>
            <a:ext cx="3036887" cy="3849688"/>
          </a:xfrm>
          <a:prstGeom prst="rect">
            <a:avLst/>
          </a:prstGeom>
        </p:spPr>
        <p:txBody>
          <a:bodyPr vert="horz"/>
          <a:lstStyle>
            <a:lvl1pPr marL="0" indent="0">
              <a:buNone/>
              <a:defRPr/>
            </a:lvl1pPr>
          </a:lstStyle>
          <a:p>
            <a:r>
              <a:rPr lang="en-US" dirty="0" smtClean="0"/>
              <a:t>Drag picture to placeholder or click icon to add</a:t>
            </a:r>
            <a:endParaRPr lang="en-US" dirty="0"/>
          </a:p>
        </p:txBody>
      </p:sp>
      <p:sp>
        <p:nvSpPr>
          <p:cNvPr id="8" name="Title 1"/>
          <p:cNvSpPr>
            <a:spLocks noGrp="1"/>
          </p:cNvSpPr>
          <p:nvPr>
            <p:ph type="title" hasCustomPrompt="1"/>
          </p:nvPr>
        </p:nvSpPr>
        <p:spPr>
          <a:xfrm>
            <a:off x="545703" y="171783"/>
            <a:ext cx="7903357" cy="739243"/>
          </a:xfrm>
          <a:prstGeom prst="rect">
            <a:avLst/>
          </a:prstGeom>
        </p:spPr>
        <p:txBody>
          <a:bodyPr/>
          <a:lstStyle>
            <a:lvl1pPr>
              <a:defRPr sz="4000" b="0" i="0">
                <a:solidFill>
                  <a:schemeClr val="bg1"/>
                </a:solidFill>
                <a:latin typeface="Tahoma"/>
                <a:cs typeface="Tahoma"/>
              </a:defRPr>
            </a:lvl1pPr>
          </a:lstStyle>
          <a:p>
            <a:r>
              <a:rPr lang="en-US" dirty="0" smtClean="0"/>
              <a:t>Click to edit master title style</a:t>
            </a:r>
            <a:endParaRPr lang="en-US" dirty="0"/>
          </a:p>
        </p:txBody>
      </p:sp>
    </p:spTree>
    <p:extLst>
      <p:ext uri="{BB962C8B-B14F-4D97-AF65-F5344CB8AC3E}">
        <p14:creationId xmlns:p14="http://schemas.microsoft.com/office/powerpoint/2010/main" val="3935249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eft Aligned Image + Text">
    <p:spTree>
      <p:nvGrpSpPr>
        <p:cNvPr id="1" name=""/>
        <p:cNvGrpSpPr/>
        <p:nvPr/>
      </p:nvGrpSpPr>
      <p:grpSpPr>
        <a:xfrm>
          <a:off x="0" y="0"/>
          <a:ext cx="0" cy="0"/>
          <a:chOff x="0" y="0"/>
          <a:chExt cx="0" cy="0"/>
        </a:xfrm>
      </p:grpSpPr>
      <p:sp>
        <p:nvSpPr>
          <p:cNvPr id="3" name="Right Triangle 2"/>
          <p:cNvSpPr/>
          <p:nvPr userDrawn="1"/>
        </p:nvSpPr>
        <p:spPr>
          <a:xfrm rot="5400000">
            <a:off x="-2" y="-1"/>
            <a:ext cx="779373" cy="779373"/>
          </a:xfrm>
          <a:prstGeom prst="rtTriangle">
            <a:avLst/>
          </a:prstGeom>
          <a:solidFill>
            <a:srgbClr val="7A00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Title 1"/>
          <p:cNvSpPr>
            <a:spLocks noGrp="1"/>
          </p:cNvSpPr>
          <p:nvPr>
            <p:ph type="title" hasCustomPrompt="1"/>
          </p:nvPr>
        </p:nvSpPr>
        <p:spPr>
          <a:xfrm>
            <a:off x="545703" y="484661"/>
            <a:ext cx="7903357" cy="1143000"/>
          </a:xfrm>
          <a:prstGeom prst="rect">
            <a:avLst/>
          </a:prstGeom>
        </p:spPr>
        <p:txBody>
          <a:bodyPr/>
          <a:lstStyle>
            <a:lvl1pPr>
              <a:defRPr sz="4000" b="0" i="0">
                <a:latin typeface="Tahoma"/>
                <a:cs typeface="Tahoma"/>
              </a:defRPr>
            </a:lvl1pPr>
          </a:lstStyle>
          <a:p>
            <a:r>
              <a:rPr lang="en-US" dirty="0" smtClean="0"/>
              <a:t>Click to edit master title style</a:t>
            </a:r>
            <a:endParaRPr lang="en-US" dirty="0"/>
          </a:p>
        </p:txBody>
      </p:sp>
      <p:sp>
        <p:nvSpPr>
          <p:cNvPr id="5" name="Content Placeholder 2"/>
          <p:cNvSpPr>
            <a:spLocks noGrp="1"/>
          </p:cNvSpPr>
          <p:nvPr>
            <p:ph idx="1" hasCustomPrompt="1"/>
          </p:nvPr>
        </p:nvSpPr>
        <p:spPr>
          <a:xfrm>
            <a:off x="3712505" y="1810225"/>
            <a:ext cx="4736628" cy="3849213"/>
          </a:xfrm>
          <a:prstGeom prst="rect">
            <a:avLst/>
          </a:prstGeom>
        </p:spPr>
        <p:txBody>
          <a:bodyPr/>
          <a:lstStyle>
            <a:lvl1pPr marL="342900" indent="-342900">
              <a:buFont typeface="Arial"/>
              <a:buChar char="•"/>
              <a:defRPr sz="2300" b="0">
                <a:latin typeface="Century Gothic"/>
                <a:cs typeface="Century Gothic"/>
              </a:defRPr>
            </a:lvl1pPr>
            <a:lvl2pPr>
              <a:defRPr sz="2000">
                <a:latin typeface="Century Gothic"/>
                <a:cs typeface="Century Gothic"/>
              </a:defRPr>
            </a:lvl2pPr>
            <a:lvl3pPr>
              <a:defRPr sz="1800">
                <a:latin typeface="Century Gothic"/>
                <a:cs typeface="Century Gothic"/>
              </a:defRPr>
            </a:lvl3pPr>
            <a:lvl4pPr>
              <a:defRPr sz="1500">
                <a:latin typeface="Century Gothic"/>
                <a:cs typeface="Century Gothic"/>
              </a:defRPr>
            </a:lvl4pPr>
            <a:lvl5pPr>
              <a:defRPr sz="1300">
                <a:latin typeface="Century Gothic"/>
                <a:cs typeface="Century Gothi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Picture Placeholder 6"/>
          <p:cNvSpPr>
            <a:spLocks noGrp="1"/>
          </p:cNvSpPr>
          <p:nvPr>
            <p:ph type="pic" sz="quarter" idx="10"/>
          </p:nvPr>
        </p:nvSpPr>
        <p:spPr>
          <a:xfrm>
            <a:off x="545703" y="1809750"/>
            <a:ext cx="3036887" cy="3849688"/>
          </a:xfrm>
          <a:prstGeom prst="rect">
            <a:avLst/>
          </a:prstGeom>
        </p:spPr>
        <p:txBody>
          <a:bodyPr vert="horz"/>
          <a:lstStyle>
            <a:lvl1pPr marL="0" indent="0">
              <a:buNone/>
              <a:defRPr/>
            </a:lvl1pPr>
          </a:lstStyle>
          <a:p>
            <a:r>
              <a:rPr lang="en-US" dirty="0" smtClean="0"/>
              <a:t>Drag picture to placeholder or click icon to add</a:t>
            </a:r>
            <a:endParaRPr lang="en-US" dirty="0"/>
          </a:p>
        </p:txBody>
      </p:sp>
    </p:spTree>
    <p:extLst>
      <p:ext uri="{BB962C8B-B14F-4D97-AF65-F5344CB8AC3E}">
        <p14:creationId xmlns:p14="http://schemas.microsoft.com/office/powerpoint/2010/main" val="2806151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 Aligned Image + Yellow Background">
    <p:bg>
      <p:bgPr>
        <a:solidFill>
          <a:srgbClr val="FFCC33">
            <a:alpha val="60000"/>
          </a:srgbClr>
        </a:solidFill>
        <a:effectLst/>
      </p:bgPr>
    </p:bg>
    <p:spTree>
      <p:nvGrpSpPr>
        <p:cNvPr id="1" name=""/>
        <p:cNvGrpSpPr/>
        <p:nvPr/>
      </p:nvGrpSpPr>
      <p:grpSpPr>
        <a:xfrm>
          <a:off x="0" y="0"/>
          <a:ext cx="0" cy="0"/>
          <a:chOff x="0" y="0"/>
          <a:chExt cx="0" cy="0"/>
        </a:xfrm>
      </p:grpSpPr>
      <p:sp>
        <p:nvSpPr>
          <p:cNvPr id="3" name="Right Triangle 2"/>
          <p:cNvSpPr/>
          <p:nvPr userDrawn="1"/>
        </p:nvSpPr>
        <p:spPr>
          <a:xfrm rot="5400000">
            <a:off x="-2" y="-1"/>
            <a:ext cx="779373" cy="779373"/>
          </a:xfrm>
          <a:prstGeom prst="rtTriangle">
            <a:avLst/>
          </a:prstGeom>
          <a:solidFill>
            <a:srgbClr val="7A00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Title 1"/>
          <p:cNvSpPr>
            <a:spLocks noGrp="1"/>
          </p:cNvSpPr>
          <p:nvPr>
            <p:ph type="title" hasCustomPrompt="1"/>
          </p:nvPr>
        </p:nvSpPr>
        <p:spPr>
          <a:xfrm>
            <a:off x="545703" y="484661"/>
            <a:ext cx="7903357" cy="1143000"/>
          </a:xfrm>
          <a:prstGeom prst="rect">
            <a:avLst/>
          </a:prstGeom>
        </p:spPr>
        <p:txBody>
          <a:bodyPr/>
          <a:lstStyle>
            <a:lvl1pPr>
              <a:defRPr sz="4000" b="0" i="0">
                <a:latin typeface="Tahoma"/>
                <a:cs typeface="Tahoma"/>
              </a:defRPr>
            </a:lvl1pPr>
          </a:lstStyle>
          <a:p>
            <a:r>
              <a:rPr lang="en-US" dirty="0" smtClean="0"/>
              <a:t>Click to edit master title style</a:t>
            </a:r>
            <a:endParaRPr lang="en-US" dirty="0"/>
          </a:p>
        </p:txBody>
      </p:sp>
      <p:sp>
        <p:nvSpPr>
          <p:cNvPr id="5" name="Content Placeholder 2"/>
          <p:cNvSpPr>
            <a:spLocks noGrp="1"/>
          </p:cNvSpPr>
          <p:nvPr>
            <p:ph idx="1" hasCustomPrompt="1"/>
          </p:nvPr>
        </p:nvSpPr>
        <p:spPr>
          <a:xfrm>
            <a:off x="3712505" y="1810225"/>
            <a:ext cx="4736628" cy="3849213"/>
          </a:xfrm>
          <a:prstGeom prst="rect">
            <a:avLst/>
          </a:prstGeom>
        </p:spPr>
        <p:txBody>
          <a:bodyPr/>
          <a:lstStyle>
            <a:lvl1pPr marL="342900" indent="-342900">
              <a:buFont typeface="Arial"/>
              <a:buChar char="•"/>
              <a:defRPr sz="2300" b="0">
                <a:latin typeface="Century Gothic"/>
                <a:cs typeface="Century Gothic"/>
              </a:defRPr>
            </a:lvl1pPr>
            <a:lvl2pPr>
              <a:defRPr sz="2000">
                <a:latin typeface="Century Gothic"/>
                <a:cs typeface="Century Gothic"/>
              </a:defRPr>
            </a:lvl2pPr>
            <a:lvl3pPr>
              <a:defRPr sz="1800">
                <a:latin typeface="Century Gothic"/>
                <a:cs typeface="Century Gothic"/>
              </a:defRPr>
            </a:lvl3pPr>
            <a:lvl4pPr>
              <a:defRPr sz="1500">
                <a:latin typeface="Century Gothic"/>
                <a:cs typeface="Century Gothic"/>
              </a:defRPr>
            </a:lvl4pPr>
            <a:lvl5pPr>
              <a:defRPr sz="1300">
                <a:latin typeface="Century Gothic"/>
                <a:cs typeface="Century Gothi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Picture Placeholder 6"/>
          <p:cNvSpPr>
            <a:spLocks noGrp="1"/>
          </p:cNvSpPr>
          <p:nvPr>
            <p:ph type="pic" sz="quarter" idx="10"/>
          </p:nvPr>
        </p:nvSpPr>
        <p:spPr>
          <a:xfrm>
            <a:off x="545703" y="1809750"/>
            <a:ext cx="3036887" cy="3849688"/>
          </a:xfrm>
          <a:prstGeom prst="rect">
            <a:avLst/>
          </a:prstGeom>
        </p:spPr>
        <p:txBody>
          <a:bodyPr vert="horz"/>
          <a:lstStyle>
            <a:lvl1pPr marL="0" indent="0">
              <a:buNone/>
              <a:defRPr/>
            </a:lvl1pPr>
          </a:lstStyle>
          <a:p>
            <a:r>
              <a:rPr lang="en-US" dirty="0" smtClean="0"/>
              <a:t>Drag picture to placeholder or click icon to add</a:t>
            </a:r>
            <a:endParaRPr lang="en-US" dirty="0"/>
          </a:p>
        </p:txBody>
      </p:sp>
    </p:spTree>
    <p:extLst>
      <p:ext uri="{BB962C8B-B14F-4D97-AF65-F5344CB8AC3E}">
        <p14:creationId xmlns:p14="http://schemas.microsoft.com/office/powerpoint/2010/main" val="3566313948"/>
      </p:ext>
    </p:extLst>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slideLayout" Target="../slideLayouts/slideLayout26.xml"/><Relationship Id="rId27" Type="http://schemas.openxmlformats.org/officeDocument/2006/relationships/slideLayout" Target="../slideLayouts/slideLayout27.xml"/><Relationship Id="rId28" Type="http://schemas.openxmlformats.org/officeDocument/2006/relationships/slideLayout" Target="../slideLayouts/slideLayout28.xml"/><Relationship Id="rId29" Type="http://schemas.openxmlformats.org/officeDocument/2006/relationships/slideLayout" Target="../slideLayouts/slideLayout2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30" Type="http://schemas.openxmlformats.org/officeDocument/2006/relationships/slideLayout" Target="../slideLayouts/slideLayout30.xml"/><Relationship Id="rId31" Type="http://schemas.openxmlformats.org/officeDocument/2006/relationships/slideLayout" Target="../slideLayouts/slideLayout31.xml"/><Relationship Id="rId32" Type="http://schemas.openxmlformats.org/officeDocument/2006/relationships/slideLayout" Target="../slideLayouts/slideLayout32.xml"/><Relationship Id="rId9" Type="http://schemas.openxmlformats.org/officeDocument/2006/relationships/slideLayout" Target="../slideLayouts/slideLayout9.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33" Type="http://schemas.openxmlformats.org/officeDocument/2006/relationships/slideLayout" Target="../slideLayouts/slideLayout33.xml"/><Relationship Id="rId34" Type="http://schemas.openxmlformats.org/officeDocument/2006/relationships/slideLayout" Target="../slideLayouts/slideLayout34.xml"/><Relationship Id="rId35" Type="http://schemas.openxmlformats.org/officeDocument/2006/relationships/slideLayout" Target="../slideLayouts/slideLayout35.xml"/><Relationship Id="rId36"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37"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Right Triangle 35"/>
          <p:cNvSpPr>
            <a:spLocks noChangeAspect="1"/>
          </p:cNvSpPr>
          <p:nvPr/>
        </p:nvSpPr>
        <p:spPr>
          <a:xfrm rot="10800000">
            <a:off x="6844900" y="6596949"/>
            <a:ext cx="993478" cy="261051"/>
          </a:xfrm>
          <a:custGeom>
            <a:avLst/>
            <a:gdLst/>
            <a:ahLst/>
            <a:cxnLst/>
            <a:rect l="l" t="t" r="r" b="b"/>
            <a:pathLst>
              <a:path w="993478" h="261051">
                <a:moveTo>
                  <a:pt x="993478" y="261051"/>
                </a:moveTo>
                <a:lnTo>
                  <a:pt x="677694" y="261051"/>
                </a:lnTo>
                <a:lnTo>
                  <a:pt x="657099" y="261051"/>
                </a:lnTo>
                <a:lnTo>
                  <a:pt x="652159" y="261051"/>
                </a:lnTo>
                <a:lnTo>
                  <a:pt x="341319" y="261051"/>
                </a:lnTo>
                <a:lnTo>
                  <a:pt x="336375" y="261051"/>
                </a:lnTo>
                <a:lnTo>
                  <a:pt x="336375" y="257270"/>
                </a:lnTo>
                <a:lnTo>
                  <a:pt x="0" y="0"/>
                </a:lnTo>
                <a:lnTo>
                  <a:pt x="315780" y="0"/>
                </a:lnTo>
                <a:lnTo>
                  <a:pt x="336375" y="0"/>
                </a:lnTo>
                <a:lnTo>
                  <a:pt x="341319" y="0"/>
                </a:lnTo>
                <a:lnTo>
                  <a:pt x="652159" y="0"/>
                </a:lnTo>
                <a:lnTo>
                  <a:pt x="657099" y="0"/>
                </a:lnTo>
                <a:lnTo>
                  <a:pt x="657099" y="3779"/>
                </a:lnTo>
                <a:close/>
              </a:path>
            </a:pathLst>
          </a:custGeom>
          <a:solidFill>
            <a:srgbClr val="FFCC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0" name="Rectangle 39"/>
          <p:cNvSpPr>
            <a:spLocks noChangeAspect="1"/>
          </p:cNvSpPr>
          <p:nvPr/>
        </p:nvSpPr>
        <p:spPr>
          <a:xfrm>
            <a:off x="6853395" y="5853176"/>
            <a:ext cx="2297470" cy="743774"/>
          </a:xfrm>
          <a:prstGeom prst="rect">
            <a:avLst/>
          </a:prstGeom>
          <a:solidFill>
            <a:srgbClr val="7A00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1" name="Picture 40" descr="2015 LAC Wordmark WHITE.png"/>
          <p:cNvPicPr>
            <a:picLocks noChangeAspect="1"/>
          </p:cNvPicPr>
          <p:nvPr/>
        </p:nvPicPr>
        <p:blipFill>
          <a:blip r:embed="rId37">
            <a:extLst>
              <a:ext uri="{28A0092B-C50C-407E-A947-70E740481C1C}">
                <a14:useLocalDpi xmlns:a14="http://schemas.microsoft.com/office/drawing/2010/main" val="0"/>
              </a:ext>
            </a:extLst>
          </a:blip>
          <a:stretch>
            <a:fillRect/>
          </a:stretch>
        </p:blipFill>
        <p:spPr>
          <a:xfrm>
            <a:off x="7367192" y="6059038"/>
            <a:ext cx="1289983" cy="307918"/>
          </a:xfrm>
          <a:prstGeom prst="rect">
            <a:avLst/>
          </a:prstGeom>
        </p:spPr>
      </p:pic>
    </p:spTree>
    <p:extLst>
      <p:ext uri="{BB962C8B-B14F-4D97-AF65-F5344CB8AC3E}">
        <p14:creationId xmlns:p14="http://schemas.microsoft.com/office/powerpoint/2010/main" val="3102787440"/>
      </p:ext>
    </p:extLst>
  </p:cSld>
  <p:clrMap bg1="lt1" tx1="dk1" bg2="lt2" tx2="dk2" accent1="accent1" accent2="accent2" accent3="accent3" accent4="accent4" accent5="accent5" accent6="accent6" hlink="hlink" folHlink="folHlink"/>
  <p:sldLayoutIdLst>
    <p:sldLayoutId id="2147483681" r:id="rId1"/>
    <p:sldLayoutId id="2147483650" r:id="rId2"/>
    <p:sldLayoutId id="2147483668" r:id="rId3"/>
    <p:sldLayoutId id="2147483684" r:id="rId4"/>
    <p:sldLayoutId id="2147483670" r:id="rId5"/>
    <p:sldLayoutId id="2147483674" r:id="rId6"/>
    <p:sldLayoutId id="2147483682" r:id="rId7"/>
    <p:sldLayoutId id="2147483671" r:id="rId8"/>
    <p:sldLayoutId id="2147483678" r:id="rId9"/>
    <p:sldLayoutId id="2147483683" r:id="rId10"/>
    <p:sldLayoutId id="2147483692" r:id="rId11"/>
    <p:sldLayoutId id="2147483693" r:id="rId12"/>
    <p:sldLayoutId id="2147483694" r:id="rId13"/>
    <p:sldLayoutId id="2147483672" r:id="rId14"/>
    <p:sldLayoutId id="2147483679" r:id="rId15"/>
    <p:sldLayoutId id="2147483685" r:id="rId16"/>
    <p:sldLayoutId id="2147483673" r:id="rId17"/>
    <p:sldLayoutId id="2147483680" r:id="rId18"/>
    <p:sldLayoutId id="2147483686" r:id="rId19"/>
    <p:sldLayoutId id="2147483661" r:id="rId20"/>
    <p:sldLayoutId id="2147483662" r:id="rId21"/>
    <p:sldLayoutId id="2147483669" r:id="rId22"/>
    <p:sldLayoutId id="2147483656" r:id="rId23"/>
    <p:sldLayoutId id="2147483690" r:id="rId24"/>
    <p:sldLayoutId id="2147483691" r:id="rId25"/>
    <p:sldLayoutId id="2147483657" r:id="rId26"/>
    <p:sldLayoutId id="2147483687" r:id="rId27"/>
    <p:sldLayoutId id="2147483699" r:id="rId28"/>
    <p:sldLayoutId id="2147483655" r:id="rId29"/>
    <p:sldLayoutId id="2147483663" r:id="rId30"/>
    <p:sldLayoutId id="2147483695" r:id="rId31"/>
    <p:sldLayoutId id="2147483696" r:id="rId32"/>
    <p:sldLayoutId id="2147483665" r:id="rId33"/>
    <p:sldLayoutId id="2147483697" r:id="rId34"/>
    <p:sldLayoutId id="2147483698" r:id="rId35"/>
  </p:sldLayoutIdLst>
  <p:hf sldNum="0" hdr="0" dt="0"/>
  <p:txStyles>
    <p:titleStyle>
      <a:lvl1pPr algn="l" defTabSz="408184" rtl="0" eaLnBrk="1" latinLnBrk="0" hangingPunct="1">
        <a:spcBef>
          <a:spcPct val="0"/>
        </a:spcBef>
        <a:buNone/>
        <a:defRPr sz="4000" kern="1200">
          <a:solidFill>
            <a:srgbClr val="7A0019"/>
          </a:solidFill>
          <a:latin typeface="+mj-lt"/>
          <a:ea typeface="+mj-ea"/>
          <a:cs typeface="+mj-cs"/>
        </a:defRPr>
      </a:lvl1pPr>
    </p:titleStyle>
    <p:bodyStyle>
      <a:lvl1pPr marL="306138" indent="-306138" algn="l" defTabSz="408184" rtl="0" eaLnBrk="1" latinLnBrk="0" hangingPunct="1">
        <a:spcBef>
          <a:spcPct val="20000"/>
        </a:spcBef>
        <a:buFont typeface="Arial"/>
        <a:buChar char="•"/>
        <a:defRPr sz="2800" kern="1200">
          <a:solidFill>
            <a:schemeClr val="tx1"/>
          </a:solidFill>
          <a:latin typeface="+mn-lt"/>
          <a:ea typeface="+mn-ea"/>
          <a:cs typeface="+mn-cs"/>
        </a:defRPr>
      </a:lvl1pPr>
      <a:lvl2pPr marL="663299" indent="-255115" algn="l" defTabSz="408184" rtl="0" eaLnBrk="1" latinLnBrk="0" hangingPunct="1">
        <a:spcBef>
          <a:spcPct val="20000"/>
        </a:spcBef>
        <a:buFont typeface="Arial"/>
        <a:buChar char="–"/>
        <a:defRPr sz="2500" kern="1200">
          <a:solidFill>
            <a:schemeClr val="tx1"/>
          </a:solidFill>
          <a:latin typeface="+mn-lt"/>
          <a:ea typeface="+mn-ea"/>
          <a:cs typeface="+mn-cs"/>
        </a:defRPr>
      </a:lvl2pPr>
      <a:lvl3pPr marL="1020459" indent="-204092" algn="l" defTabSz="408184" rtl="0" eaLnBrk="1" latinLnBrk="0" hangingPunct="1">
        <a:spcBef>
          <a:spcPct val="20000"/>
        </a:spcBef>
        <a:buFont typeface="Arial"/>
        <a:buChar char="•"/>
        <a:defRPr sz="2200" kern="1200">
          <a:solidFill>
            <a:schemeClr val="tx1"/>
          </a:solidFill>
          <a:latin typeface="+mn-lt"/>
          <a:ea typeface="+mn-ea"/>
          <a:cs typeface="+mn-cs"/>
        </a:defRPr>
      </a:lvl3pPr>
      <a:lvl4pPr marL="1428643" indent="-204092" algn="l" defTabSz="408184" rtl="0" eaLnBrk="1" latinLnBrk="0" hangingPunct="1">
        <a:spcBef>
          <a:spcPct val="20000"/>
        </a:spcBef>
        <a:buFont typeface="Arial"/>
        <a:buChar char="–"/>
        <a:defRPr sz="1800" kern="1200">
          <a:solidFill>
            <a:schemeClr val="tx1"/>
          </a:solidFill>
          <a:latin typeface="+mn-lt"/>
          <a:ea typeface="+mn-ea"/>
          <a:cs typeface="+mn-cs"/>
        </a:defRPr>
      </a:lvl4pPr>
      <a:lvl5pPr marL="1836826" indent="-204092" algn="l" defTabSz="408184" rtl="0" eaLnBrk="1" latinLnBrk="0" hangingPunct="1">
        <a:spcBef>
          <a:spcPct val="20000"/>
        </a:spcBef>
        <a:buFont typeface="Arial"/>
        <a:buChar char="»"/>
        <a:defRPr sz="1800" kern="1200">
          <a:solidFill>
            <a:schemeClr val="tx1"/>
          </a:solidFill>
          <a:latin typeface="+mn-lt"/>
          <a:ea typeface="+mn-ea"/>
          <a:cs typeface="+mn-cs"/>
        </a:defRPr>
      </a:lvl5pPr>
      <a:lvl6pPr marL="2245010" indent="-204092" algn="l" defTabSz="408184" rtl="0" eaLnBrk="1" latinLnBrk="0" hangingPunct="1">
        <a:spcBef>
          <a:spcPct val="20000"/>
        </a:spcBef>
        <a:buFont typeface="Arial"/>
        <a:buChar char="•"/>
        <a:defRPr sz="1800" kern="1200">
          <a:solidFill>
            <a:schemeClr val="tx1"/>
          </a:solidFill>
          <a:latin typeface="+mn-lt"/>
          <a:ea typeface="+mn-ea"/>
          <a:cs typeface="+mn-cs"/>
        </a:defRPr>
      </a:lvl6pPr>
      <a:lvl7pPr marL="2653193" indent="-204092" algn="l" defTabSz="408184" rtl="0" eaLnBrk="1" latinLnBrk="0" hangingPunct="1">
        <a:spcBef>
          <a:spcPct val="20000"/>
        </a:spcBef>
        <a:buFont typeface="Arial"/>
        <a:buChar char="•"/>
        <a:defRPr sz="1800" kern="1200">
          <a:solidFill>
            <a:schemeClr val="tx1"/>
          </a:solidFill>
          <a:latin typeface="+mn-lt"/>
          <a:ea typeface="+mn-ea"/>
          <a:cs typeface="+mn-cs"/>
        </a:defRPr>
      </a:lvl7pPr>
      <a:lvl8pPr marL="3061377" indent="-204092" algn="l" defTabSz="408184" rtl="0" eaLnBrk="1" latinLnBrk="0" hangingPunct="1">
        <a:spcBef>
          <a:spcPct val="20000"/>
        </a:spcBef>
        <a:buFont typeface="Arial"/>
        <a:buChar char="•"/>
        <a:defRPr sz="1800" kern="1200">
          <a:solidFill>
            <a:schemeClr val="tx1"/>
          </a:solidFill>
          <a:latin typeface="+mn-lt"/>
          <a:ea typeface="+mn-ea"/>
          <a:cs typeface="+mn-cs"/>
        </a:defRPr>
      </a:lvl8pPr>
      <a:lvl9pPr marL="3469561" indent="-204092" algn="l" defTabSz="408184" rtl="0" eaLnBrk="1" latinLnBrk="0" hangingPunct="1">
        <a:spcBef>
          <a:spcPct val="20000"/>
        </a:spcBef>
        <a:buFont typeface="Arial"/>
        <a:buChar char="•"/>
        <a:defRPr sz="1800" kern="1200">
          <a:solidFill>
            <a:schemeClr val="tx1"/>
          </a:solidFill>
          <a:latin typeface="+mn-lt"/>
          <a:ea typeface="+mn-ea"/>
          <a:cs typeface="+mn-cs"/>
        </a:defRPr>
      </a:lvl9pPr>
    </p:bodyStyle>
    <p:otherStyle>
      <a:defPPr>
        <a:defRPr lang="en-US"/>
      </a:defPPr>
      <a:lvl1pPr marL="0" algn="l" defTabSz="408184" rtl="0" eaLnBrk="1" latinLnBrk="0" hangingPunct="1">
        <a:defRPr sz="1600" kern="1200">
          <a:solidFill>
            <a:schemeClr val="tx1"/>
          </a:solidFill>
          <a:latin typeface="+mn-lt"/>
          <a:ea typeface="+mn-ea"/>
          <a:cs typeface="+mn-cs"/>
        </a:defRPr>
      </a:lvl1pPr>
      <a:lvl2pPr marL="408184" algn="l" defTabSz="408184" rtl="0" eaLnBrk="1" latinLnBrk="0" hangingPunct="1">
        <a:defRPr sz="1600" kern="1200">
          <a:solidFill>
            <a:schemeClr val="tx1"/>
          </a:solidFill>
          <a:latin typeface="+mn-lt"/>
          <a:ea typeface="+mn-ea"/>
          <a:cs typeface="+mn-cs"/>
        </a:defRPr>
      </a:lvl2pPr>
      <a:lvl3pPr marL="816367" algn="l" defTabSz="408184" rtl="0" eaLnBrk="1" latinLnBrk="0" hangingPunct="1">
        <a:defRPr sz="1600" kern="1200">
          <a:solidFill>
            <a:schemeClr val="tx1"/>
          </a:solidFill>
          <a:latin typeface="+mn-lt"/>
          <a:ea typeface="+mn-ea"/>
          <a:cs typeface="+mn-cs"/>
        </a:defRPr>
      </a:lvl3pPr>
      <a:lvl4pPr marL="1224551" algn="l" defTabSz="408184" rtl="0" eaLnBrk="1" latinLnBrk="0" hangingPunct="1">
        <a:defRPr sz="1600" kern="1200">
          <a:solidFill>
            <a:schemeClr val="tx1"/>
          </a:solidFill>
          <a:latin typeface="+mn-lt"/>
          <a:ea typeface="+mn-ea"/>
          <a:cs typeface="+mn-cs"/>
        </a:defRPr>
      </a:lvl4pPr>
      <a:lvl5pPr marL="1632734" algn="l" defTabSz="408184" rtl="0" eaLnBrk="1" latinLnBrk="0" hangingPunct="1">
        <a:defRPr sz="1600" kern="1200">
          <a:solidFill>
            <a:schemeClr val="tx1"/>
          </a:solidFill>
          <a:latin typeface="+mn-lt"/>
          <a:ea typeface="+mn-ea"/>
          <a:cs typeface="+mn-cs"/>
        </a:defRPr>
      </a:lvl5pPr>
      <a:lvl6pPr marL="2040918" algn="l" defTabSz="408184" rtl="0" eaLnBrk="1" latinLnBrk="0" hangingPunct="1">
        <a:defRPr sz="1600" kern="1200">
          <a:solidFill>
            <a:schemeClr val="tx1"/>
          </a:solidFill>
          <a:latin typeface="+mn-lt"/>
          <a:ea typeface="+mn-ea"/>
          <a:cs typeface="+mn-cs"/>
        </a:defRPr>
      </a:lvl6pPr>
      <a:lvl7pPr marL="2449102" algn="l" defTabSz="408184" rtl="0" eaLnBrk="1" latinLnBrk="0" hangingPunct="1">
        <a:defRPr sz="1600" kern="1200">
          <a:solidFill>
            <a:schemeClr val="tx1"/>
          </a:solidFill>
          <a:latin typeface="+mn-lt"/>
          <a:ea typeface="+mn-ea"/>
          <a:cs typeface="+mn-cs"/>
        </a:defRPr>
      </a:lvl7pPr>
      <a:lvl8pPr marL="2857285" algn="l" defTabSz="408184" rtl="0" eaLnBrk="1" latinLnBrk="0" hangingPunct="1">
        <a:defRPr sz="1600" kern="1200">
          <a:solidFill>
            <a:schemeClr val="tx1"/>
          </a:solidFill>
          <a:latin typeface="+mn-lt"/>
          <a:ea typeface="+mn-ea"/>
          <a:cs typeface="+mn-cs"/>
        </a:defRPr>
      </a:lvl8pPr>
      <a:lvl9pPr marL="3265469" algn="l" defTabSz="408184"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 Id="rId2" Type="http://schemas.openxmlformats.org/officeDocument/2006/relationships/chart" Target="../charts/char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peter329@umn.edu" TargetMode="External"/><Relationship Id="rId3" Type="http://schemas.openxmlformats.org/officeDocument/2006/relationships/hyperlink" Target="mailto:gpsfin1@umn.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umabroad.umn.edu/students/policies/finances/refundproces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Abroad Cancellations</a:t>
            </a:r>
            <a:endParaRPr lang="en-US" dirty="0"/>
          </a:p>
        </p:txBody>
      </p:sp>
      <p:sp>
        <p:nvSpPr>
          <p:cNvPr id="3" name="Text Placeholder 2"/>
          <p:cNvSpPr>
            <a:spLocks noGrp="1"/>
          </p:cNvSpPr>
          <p:nvPr>
            <p:ph type="body" idx="1"/>
          </p:nvPr>
        </p:nvSpPr>
        <p:spPr>
          <a:xfrm>
            <a:off x="981837" y="3033470"/>
            <a:ext cx="5359329" cy="486844"/>
          </a:xfrm>
        </p:spPr>
        <p:txBody>
          <a:bodyPr/>
          <a:lstStyle/>
          <a:p>
            <a:r>
              <a:rPr lang="en-US" dirty="0" smtClean="0"/>
              <a:t>HEIBO Conference, October 2016</a:t>
            </a:r>
          </a:p>
          <a:p>
            <a:r>
              <a:rPr lang="en-US" dirty="0" smtClean="0"/>
              <a:t>Catalina Nguyen, Billing Specialist</a:t>
            </a:r>
          </a:p>
          <a:p>
            <a:r>
              <a:rPr lang="en-US" dirty="0" smtClean="0"/>
              <a:t>Tony Fussy, Senior Accountant</a:t>
            </a:r>
            <a:endParaRPr lang="en-US" dirty="0"/>
          </a:p>
        </p:txBody>
      </p:sp>
    </p:spTree>
    <p:extLst>
      <p:ext uri="{BB962C8B-B14F-4D97-AF65-F5344CB8AC3E}">
        <p14:creationId xmlns:p14="http://schemas.microsoft.com/office/powerpoint/2010/main" val="337591016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Refund Appeal Committee</a:t>
            </a:r>
            <a:endParaRPr lang="en-US" dirty="0"/>
          </a:p>
        </p:txBody>
      </p:sp>
      <p:sp>
        <p:nvSpPr>
          <p:cNvPr id="3" name="Content Placeholder 2"/>
          <p:cNvSpPr>
            <a:spLocks noGrp="1"/>
          </p:cNvSpPr>
          <p:nvPr>
            <p:ph idx="1"/>
          </p:nvPr>
        </p:nvSpPr>
        <p:spPr/>
        <p:txBody>
          <a:bodyPr/>
          <a:lstStyle/>
          <a:p>
            <a:pPr>
              <a:buClr>
                <a:schemeClr val="accent2">
                  <a:lumMod val="75000"/>
                </a:schemeClr>
              </a:buClr>
              <a:buFont typeface="Wingdings" charset="2"/>
              <a:buChar char="§"/>
            </a:pPr>
            <a:r>
              <a:rPr lang="en-US" dirty="0" smtClean="0"/>
              <a:t>Choose members with different interests</a:t>
            </a:r>
          </a:p>
          <a:p>
            <a:pPr lvl="1">
              <a:buClr>
                <a:schemeClr val="accent2">
                  <a:lumMod val="75000"/>
                </a:schemeClr>
              </a:buClr>
              <a:buFont typeface="Wingdings" charset="2"/>
              <a:buChar char="§"/>
            </a:pPr>
            <a:r>
              <a:rPr lang="en-US" dirty="0" smtClean="0"/>
              <a:t>Health/safety</a:t>
            </a:r>
          </a:p>
          <a:p>
            <a:pPr lvl="1">
              <a:buClr>
                <a:schemeClr val="accent2">
                  <a:lumMod val="75000"/>
                </a:schemeClr>
              </a:buClr>
              <a:buFont typeface="Wingdings" charset="2"/>
              <a:buChar char="§"/>
            </a:pPr>
            <a:r>
              <a:rPr lang="en-US" dirty="0" smtClean="0"/>
              <a:t>Programming</a:t>
            </a:r>
          </a:p>
          <a:p>
            <a:pPr lvl="1">
              <a:buClr>
                <a:schemeClr val="accent2">
                  <a:lumMod val="75000"/>
                </a:schemeClr>
              </a:buClr>
              <a:buFont typeface="Wingdings" charset="2"/>
              <a:buChar char="§"/>
            </a:pPr>
            <a:r>
              <a:rPr lang="en-US" dirty="0" smtClean="0"/>
              <a:t>Finance</a:t>
            </a:r>
          </a:p>
          <a:p>
            <a:pPr lvl="1">
              <a:buClr>
                <a:schemeClr val="accent2">
                  <a:lumMod val="75000"/>
                </a:schemeClr>
              </a:buClr>
              <a:buFont typeface="Wingdings" charset="2"/>
              <a:buChar char="§"/>
            </a:pPr>
            <a:r>
              <a:rPr lang="en-US" dirty="0" smtClean="0"/>
              <a:t>Other</a:t>
            </a:r>
          </a:p>
          <a:p>
            <a:pPr>
              <a:buClr>
                <a:schemeClr val="accent2">
                  <a:lumMod val="75000"/>
                </a:schemeClr>
              </a:buClr>
              <a:buFont typeface="Wingdings" charset="2"/>
              <a:buChar char="§"/>
            </a:pPr>
            <a:r>
              <a:rPr lang="en-US" dirty="0" smtClean="0"/>
              <a:t>Separate finance/programming issues from the appeal circumstance.  What is truly best for the student.</a:t>
            </a:r>
            <a:endParaRPr lang="en-US" dirty="0"/>
          </a:p>
        </p:txBody>
      </p:sp>
      <p:sp>
        <p:nvSpPr>
          <p:cNvPr id="4" name="Rectangle 3"/>
          <p:cNvSpPr/>
          <p:nvPr/>
        </p:nvSpPr>
        <p:spPr>
          <a:xfrm>
            <a:off x="0" y="6642556"/>
            <a:ext cx="9144000" cy="215444"/>
          </a:xfrm>
          <a:prstGeom prst="rect">
            <a:avLst/>
          </a:prstGeom>
        </p:spPr>
        <p:txBody>
          <a:bodyPr wrap="square">
            <a:spAutoFit/>
          </a:bodyPr>
          <a:lstStyle/>
          <a:p>
            <a:r>
              <a:rPr lang="en-US" sz="800" b="1" dirty="0"/>
              <a:t>Content developed for the Summit for Learning Abroad, August 2015, Minneapolis, Minnesota. Any unauthorized use, disclosure or distribution is strictly prohibited</a:t>
            </a:r>
            <a:endParaRPr lang="en-US" sz="800" dirty="0"/>
          </a:p>
        </p:txBody>
      </p:sp>
    </p:spTree>
    <p:extLst>
      <p:ext uri="{BB962C8B-B14F-4D97-AF65-F5344CB8AC3E}">
        <p14:creationId xmlns:p14="http://schemas.microsoft.com/office/powerpoint/2010/main" val="120153624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Proactive Measures</a:t>
            </a:r>
            <a:endParaRPr lang="en-US" dirty="0"/>
          </a:p>
        </p:txBody>
      </p:sp>
      <p:sp>
        <p:nvSpPr>
          <p:cNvPr id="3" name="Content Placeholder 2"/>
          <p:cNvSpPr>
            <a:spLocks noGrp="1"/>
          </p:cNvSpPr>
          <p:nvPr>
            <p:ph idx="1"/>
          </p:nvPr>
        </p:nvSpPr>
        <p:spPr/>
        <p:txBody>
          <a:bodyPr/>
          <a:lstStyle/>
          <a:p>
            <a:pPr marL="0" indent="0">
              <a:buNone/>
            </a:pPr>
            <a:r>
              <a:rPr lang="en-US" dirty="0" smtClean="0"/>
              <a:t>Contract Language</a:t>
            </a:r>
            <a:endParaRPr lang="en-US" sz="1800" dirty="0" smtClean="0"/>
          </a:p>
          <a:p>
            <a:pPr marL="0" indent="0">
              <a:buNone/>
            </a:pPr>
            <a:endParaRPr lang="en-US" sz="1800" dirty="0"/>
          </a:p>
          <a:p>
            <a:pPr marL="0" indent="0">
              <a:buNone/>
            </a:pPr>
            <a:r>
              <a:rPr lang="en-US" sz="1800" dirty="0" smtClean="0"/>
              <a:t>Cancellation Considerations</a:t>
            </a:r>
          </a:p>
          <a:p>
            <a:pPr indent="0">
              <a:buNone/>
            </a:pPr>
            <a:r>
              <a:rPr lang="en-US" sz="1800" dirty="0" smtClean="0"/>
              <a:t>Provider agrees to make an exception to their cancellation policy per the request of the Learning Abroad Center’s Appeal Committee on cases where the students appeal their program charges with the LAC and where the LAC feels compelled to try to reduce the charges that were billed.  Provider agrees to give LAC a break-down of actual non-recoverable costs in such compelling situations and Provider agrees to equally split the loss on those cases with the LAC.  LAC agrees to share appeal documentation to support the loss by each party in case of an audit.</a:t>
            </a:r>
            <a:endParaRPr lang="en-US" sz="1800" dirty="0"/>
          </a:p>
        </p:txBody>
      </p:sp>
      <p:sp>
        <p:nvSpPr>
          <p:cNvPr id="4" name="Rectangle 3"/>
          <p:cNvSpPr/>
          <p:nvPr/>
        </p:nvSpPr>
        <p:spPr>
          <a:xfrm>
            <a:off x="0" y="6642556"/>
            <a:ext cx="9144000" cy="215444"/>
          </a:xfrm>
          <a:prstGeom prst="rect">
            <a:avLst/>
          </a:prstGeom>
        </p:spPr>
        <p:txBody>
          <a:bodyPr wrap="square">
            <a:spAutoFit/>
          </a:bodyPr>
          <a:lstStyle/>
          <a:p>
            <a:r>
              <a:rPr lang="en-US" sz="800" b="1" dirty="0"/>
              <a:t>Content developed for the Summit for Learning Abroad, August 2015, Minneapolis, Minnesota. Any unauthorized use, disclosure or distribution is strictly prohibited</a:t>
            </a:r>
            <a:endParaRPr lang="en-US" sz="800" dirty="0"/>
          </a:p>
        </p:txBody>
      </p:sp>
    </p:spTree>
    <p:extLst>
      <p:ext uri="{BB962C8B-B14F-4D97-AF65-F5344CB8AC3E}">
        <p14:creationId xmlns:p14="http://schemas.microsoft.com/office/powerpoint/2010/main" val="51439256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92214450"/>
              </p:ext>
            </p:extLst>
          </p:nvPr>
        </p:nvGraphicFramePr>
        <p:xfrm>
          <a:off x="838200" y="622300"/>
          <a:ext cx="7454900" cy="50927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9619896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Appeals</a:t>
            </a:r>
            <a:endParaRPr lang="en-US" dirty="0"/>
          </a:p>
        </p:txBody>
      </p:sp>
      <p:sp>
        <p:nvSpPr>
          <p:cNvPr id="3" name="Content Placeholder 2"/>
          <p:cNvSpPr>
            <a:spLocks noGrp="1"/>
          </p:cNvSpPr>
          <p:nvPr>
            <p:ph idx="1"/>
          </p:nvPr>
        </p:nvSpPr>
        <p:spPr/>
        <p:txBody>
          <a:bodyPr/>
          <a:lstStyle/>
          <a:p>
            <a:pPr>
              <a:buClr>
                <a:schemeClr val="accent2">
                  <a:lumMod val="75000"/>
                </a:schemeClr>
              </a:buClr>
              <a:buFont typeface="Wingdings" charset="2"/>
              <a:buChar char="§"/>
            </a:pPr>
            <a:r>
              <a:rPr lang="en-US" dirty="0" smtClean="0"/>
              <a:t>Mental health &amp; study </a:t>
            </a:r>
            <a:r>
              <a:rPr lang="en-US" dirty="0" smtClean="0"/>
              <a:t>abroad</a:t>
            </a:r>
            <a:endParaRPr lang="en-US" dirty="0" smtClean="0"/>
          </a:p>
          <a:p>
            <a:pPr lvl="1">
              <a:buClr>
                <a:schemeClr val="accent2">
                  <a:lumMod val="75000"/>
                </a:schemeClr>
              </a:buClr>
              <a:buFont typeface="Wingdings" charset="2"/>
              <a:buChar char="§"/>
            </a:pPr>
            <a:r>
              <a:rPr lang="en-US" dirty="0" smtClean="0"/>
              <a:t>29% of all medical </a:t>
            </a:r>
            <a:r>
              <a:rPr lang="en-US" dirty="0" smtClean="0"/>
              <a:t>appeals</a:t>
            </a:r>
            <a:r>
              <a:rPr lang="en-US" dirty="0" smtClean="0"/>
              <a:t> </a:t>
            </a:r>
            <a:r>
              <a:rPr lang="en-US" dirty="0" smtClean="0"/>
              <a:t>are mental health related</a:t>
            </a:r>
          </a:p>
          <a:p>
            <a:pPr lvl="1">
              <a:buClr>
                <a:schemeClr val="accent2">
                  <a:lumMod val="75000"/>
                </a:schemeClr>
              </a:buClr>
              <a:buFont typeface="Wingdings" charset="2"/>
              <a:buChar char="§"/>
            </a:pPr>
            <a:r>
              <a:rPr lang="en-US" dirty="0" smtClean="0"/>
              <a:t>18% of total </a:t>
            </a:r>
            <a:r>
              <a:rPr lang="en-US" dirty="0" smtClean="0"/>
              <a:t>refund appeals</a:t>
            </a:r>
            <a:r>
              <a:rPr lang="en-US" dirty="0" smtClean="0"/>
              <a:t> </a:t>
            </a:r>
            <a:r>
              <a:rPr lang="en-US" dirty="0" smtClean="0"/>
              <a:t>are mental health related</a:t>
            </a:r>
          </a:p>
          <a:p>
            <a:pPr>
              <a:buClr>
                <a:schemeClr val="accent2">
                  <a:lumMod val="75000"/>
                </a:schemeClr>
              </a:buClr>
              <a:buFont typeface="Wingdings" charset="2"/>
              <a:buChar char="§"/>
            </a:pPr>
            <a:r>
              <a:rPr lang="en-US" dirty="0" smtClean="0"/>
              <a:t>Encourage students to disclose health (physical or mental) situations during application/confirmation process. </a:t>
            </a:r>
            <a:endParaRPr lang="en-US" dirty="0"/>
          </a:p>
        </p:txBody>
      </p:sp>
      <p:sp>
        <p:nvSpPr>
          <p:cNvPr id="4" name="Rectangle 3"/>
          <p:cNvSpPr/>
          <p:nvPr/>
        </p:nvSpPr>
        <p:spPr>
          <a:xfrm>
            <a:off x="0" y="6642556"/>
            <a:ext cx="9144000" cy="215444"/>
          </a:xfrm>
          <a:prstGeom prst="rect">
            <a:avLst/>
          </a:prstGeom>
        </p:spPr>
        <p:txBody>
          <a:bodyPr wrap="square">
            <a:spAutoFit/>
          </a:bodyPr>
          <a:lstStyle/>
          <a:p>
            <a:r>
              <a:rPr lang="en-US" sz="800" b="1" dirty="0"/>
              <a:t>Content developed for the Summit for Learning Abroad, August 2015, Minneapolis, Minnesota. Any unauthorized use, disclosure or distribution is strictly prohibited</a:t>
            </a:r>
            <a:endParaRPr lang="en-US" sz="800" dirty="0"/>
          </a:p>
        </p:txBody>
      </p:sp>
    </p:spTree>
    <p:extLst>
      <p:ext uri="{BB962C8B-B14F-4D97-AF65-F5344CB8AC3E}">
        <p14:creationId xmlns:p14="http://schemas.microsoft.com/office/powerpoint/2010/main" val="189051786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Funds</a:t>
            </a:r>
            <a:endParaRPr lang="en-US" dirty="0"/>
          </a:p>
        </p:txBody>
      </p:sp>
      <p:sp>
        <p:nvSpPr>
          <p:cNvPr id="3" name="Content Placeholder 2"/>
          <p:cNvSpPr>
            <a:spLocks noGrp="1"/>
          </p:cNvSpPr>
          <p:nvPr>
            <p:ph idx="1"/>
          </p:nvPr>
        </p:nvSpPr>
        <p:spPr/>
        <p:txBody>
          <a:bodyPr/>
          <a:lstStyle/>
          <a:p>
            <a:pPr>
              <a:buClr>
                <a:schemeClr val="accent2">
                  <a:lumMod val="75000"/>
                </a:schemeClr>
              </a:buClr>
              <a:buFont typeface="Wingdings" charset="2"/>
              <a:buChar char="§"/>
            </a:pPr>
            <a:r>
              <a:rPr lang="en-US" dirty="0" smtClean="0"/>
              <a:t>How do you pay for the appeals?  </a:t>
            </a:r>
          </a:p>
          <a:p>
            <a:pPr>
              <a:buClr>
                <a:schemeClr val="accent2">
                  <a:lumMod val="75000"/>
                </a:schemeClr>
              </a:buClr>
              <a:buFont typeface="Wingdings" charset="2"/>
              <a:buChar char="§"/>
            </a:pPr>
            <a:r>
              <a:rPr lang="en-US" dirty="0" smtClean="0"/>
              <a:t>What if there is a “real” emergency?</a:t>
            </a:r>
          </a:p>
          <a:p>
            <a:pPr>
              <a:buClr>
                <a:schemeClr val="accent2">
                  <a:lumMod val="75000"/>
                </a:schemeClr>
              </a:buClr>
              <a:buFont typeface="Wingdings" charset="2"/>
              <a:buChar char="§"/>
            </a:pPr>
            <a:r>
              <a:rPr lang="en-US" dirty="0" smtClean="0"/>
              <a:t>Getting approval to develop a fund.</a:t>
            </a:r>
          </a:p>
          <a:p>
            <a:pPr>
              <a:buClr>
                <a:schemeClr val="accent2">
                  <a:lumMod val="75000"/>
                </a:schemeClr>
              </a:buClr>
              <a:buFont typeface="Wingdings" charset="2"/>
              <a:buChar char="§"/>
            </a:pPr>
            <a:r>
              <a:rPr lang="en-US" dirty="0" smtClean="0"/>
              <a:t>Starting a fund</a:t>
            </a:r>
          </a:p>
          <a:p>
            <a:pPr lvl="1">
              <a:buClr>
                <a:schemeClr val="accent2">
                  <a:lumMod val="75000"/>
                </a:schemeClr>
              </a:buClr>
              <a:buFont typeface="Wingdings" charset="2"/>
              <a:buChar char="§"/>
            </a:pPr>
            <a:r>
              <a:rPr lang="en-US" dirty="0" smtClean="0"/>
              <a:t>What is your ultimate goal?</a:t>
            </a:r>
          </a:p>
          <a:p>
            <a:pPr lvl="1">
              <a:buClr>
                <a:schemeClr val="accent2">
                  <a:lumMod val="75000"/>
                </a:schemeClr>
              </a:buClr>
              <a:buFont typeface="Wingdings" charset="2"/>
              <a:buChar char="§"/>
            </a:pPr>
            <a:r>
              <a:rPr lang="en-US" dirty="0" smtClean="0"/>
              <a:t>Start small, earmark any overages.</a:t>
            </a:r>
          </a:p>
          <a:p>
            <a:pPr lvl="1">
              <a:buClr>
                <a:schemeClr val="accent2">
                  <a:lumMod val="75000"/>
                </a:schemeClr>
              </a:buClr>
              <a:buFont typeface="Wingdings" charset="2"/>
              <a:buChar char="§"/>
            </a:pPr>
            <a:r>
              <a:rPr lang="en-US" dirty="0" smtClean="0"/>
              <a:t>Fund balances in other institutions.</a:t>
            </a:r>
            <a:endParaRPr lang="en-US" dirty="0"/>
          </a:p>
          <a:p>
            <a:pPr>
              <a:buClr>
                <a:schemeClr val="accent2">
                  <a:lumMod val="75000"/>
                </a:schemeClr>
              </a:buClr>
              <a:buFont typeface="Wingdings" charset="2"/>
              <a:buChar char="§"/>
            </a:pPr>
            <a:r>
              <a:rPr lang="en-US" dirty="0" smtClean="0"/>
              <a:t>Who is allowed access to this fund?</a:t>
            </a:r>
          </a:p>
        </p:txBody>
      </p:sp>
      <p:sp>
        <p:nvSpPr>
          <p:cNvPr id="4" name="Rectangle 3"/>
          <p:cNvSpPr/>
          <p:nvPr/>
        </p:nvSpPr>
        <p:spPr>
          <a:xfrm>
            <a:off x="0" y="6642556"/>
            <a:ext cx="9144000" cy="215444"/>
          </a:xfrm>
          <a:prstGeom prst="rect">
            <a:avLst/>
          </a:prstGeom>
        </p:spPr>
        <p:txBody>
          <a:bodyPr wrap="square">
            <a:spAutoFit/>
          </a:bodyPr>
          <a:lstStyle/>
          <a:p>
            <a:r>
              <a:rPr lang="en-US" sz="800" b="1" dirty="0"/>
              <a:t>Content developed for the Summit for Learning Abroad, August 2015, Minneapolis, Minnesota. Any unauthorized use, disclosure or distribution is strictly prohibited</a:t>
            </a:r>
            <a:endParaRPr lang="en-US" sz="800" dirty="0"/>
          </a:p>
        </p:txBody>
      </p:sp>
    </p:spTree>
    <p:extLst>
      <p:ext uri="{BB962C8B-B14F-4D97-AF65-F5344CB8AC3E}">
        <p14:creationId xmlns:p14="http://schemas.microsoft.com/office/powerpoint/2010/main" val="119396861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5"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t="-264" b="-462"/>
          <a:stretch/>
        </p:blipFill>
        <p:spPr>
          <a:xfrm>
            <a:off x="1639700" y="1295401"/>
            <a:ext cx="5958459" cy="4279899"/>
          </a:xfrm>
        </p:spPr>
      </p:pic>
      <p:sp>
        <p:nvSpPr>
          <p:cNvPr id="4" name="Rectangle 3"/>
          <p:cNvSpPr/>
          <p:nvPr/>
        </p:nvSpPr>
        <p:spPr>
          <a:xfrm>
            <a:off x="0" y="6642556"/>
            <a:ext cx="9144000" cy="215444"/>
          </a:xfrm>
          <a:prstGeom prst="rect">
            <a:avLst/>
          </a:prstGeom>
        </p:spPr>
        <p:txBody>
          <a:bodyPr wrap="square">
            <a:spAutoFit/>
          </a:bodyPr>
          <a:lstStyle/>
          <a:p>
            <a:r>
              <a:rPr lang="en-US" sz="800" b="1" dirty="0"/>
              <a:t>Content developed for the Summit for Learning Abroad, August 2015, Minneapolis, Minnesota. Any unauthorized use, disclosure or distribution is strictly prohibited</a:t>
            </a:r>
            <a:endParaRPr lang="en-US" sz="800" dirty="0"/>
          </a:p>
        </p:txBody>
      </p:sp>
    </p:spTree>
    <p:extLst>
      <p:ext uri="{BB962C8B-B14F-4D97-AF65-F5344CB8AC3E}">
        <p14:creationId xmlns:p14="http://schemas.microsoft.com/office/powerpoint/2010/main" val="106878497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pPr marL="0" indent="0">
              <a:buNone/>
            </a:pPr>
            <a:r>
              <a:rPr lang="en-US" dirty="0" smtClean="0"/>
              <a:t>Catalina Nguyen</a:t>
            </a:r>
          </a:p>
          <a:p>
            <a:pPr marL="0" indent="0">
              <a:buNone/>
            </a:pPr>
            <a:r>
              <a:rPr lang="en-US" dirty="0" smtClean="0"/>
              <a:t>612-624-5240</a:t>
            </a:r>
          </a:p>
          <a:p>
            <a:pPr marL="0" indent="0">
              <a:buNone/>
            </a:pPr>
            <a:r>
              <a:rPr lang="en-US" dirty="0" smtClean="0">
                <a:hlinkClick r:id="rId2"/>
              </a:rPr>
              <a:t>lacfin1@umn.edu</a:t>
            </a:r>
            <a:endParaRPr lang="en-US" dirty="0" smtClean="0"/>
          </a:p>
          <a:p>
            <a:pPr marL="0" indent="0">
              <a:buNone/>
            </a:pPr>
            <a:endParaRPr lang="en-US" dirty="0"/>
          </a:p>
          <a:p>
            <a:pPr marL="0" indent="0">
              <a:buNone/>
            </a:pPr>
            <a:r>
              <a:rPr lang="en-US" dirty="0" smtClean="0"/>
              <a:t>Tony Fussy</a:t>
            </a:r>
          </a:p>
          <a:p>
            <a:pPr marL="0" indent="0">
              <a:buNone/>
            </a:pPr>
            <a:r>
              <a:rPr lang="en-US" dirty="0" smtClean="0"/>
              <a:t>612-624-8898</a:t>
            </a:r>
          </a:p>
          <a:p>
            <a:pPr marL="0" indent="0">
              <a:buNone/>
            </a:pPr>
            <a:r>
              <a:rPr lang="en-US" dirty="0" smtClean="0">
                <a:hlinkClick r:id="rId3"/>
              </a:rPr>
              <a:t>gpsfin1@umn.edu</a:t>
            </a:r>
            <a:endParaRPr lang="en-US" dirty="0" smtClean="0"/>
          </a:p>
          <a:p>
            <a:pPr marL="0" indent="0">
              <a:buNone/>
            </a:pPr>
            <a:endParaRPr lang="en-US" dirty="0"/>
          </a:p>
        </p:txBody>
      </p:sp>
      <p:sp>
        <p:nvSpPr>
          <p:cNvPr id="4" name="Rectangle 3"/>
          <p:cNvSpPr/>
          <p:nvPr/>
        </p:nvSpPr>
        <p:spPr>
          <a:xfrm>
            <a:off x="0" y="6642556"/>
            <a:ext cx="9144000" cy="215444"/>
          </a:xfrm>
          <a:prstGeom prst="rect">
            <a:avLst/>
          </a:prstGeom>
        </p:spPr>
        <p:txBody>
          <a:bodyPr wrap="square">
            <a:spAutoFit/>
          </a:bodyPr>
          <a:lstStyle/>
          <a:p>
            <a:r>
              <a:rPr lang="en-US" sz="800" b="1" dirty="0"/>
              <a:t>Content developed for the Summit for Learning Abroad, August 2015, Minneapolis, Minnesota. Any unauthorized use, disclosure or distribution is strictly prohibited</a:t>
            </a:r>
            <a:endParaRPr lang="en-US" sz="800" dirty="0"/>
          </a:p>
        </p:txBody>
      </p:sp>
    </p:spTree>
    <p:extLst>
      <p:ext uri="{BB962C8B-B14F-4D97-AF65-F5344CB8AC3E}">
        <p14:creationId xmlns:p14="http://schemas.microsoft.com/office/powerpoint/2010/main" val="45527783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idx="1"/>
          </p:nvPr>
        </p:nvSpPr>
        <p:spPr/>
        <p:txBody>
          <a:bodyPr/>
          <a:lstStyle/>
          <a:p>
            <a:pPr>
              <a:buClr>
                <a:schemeClr val="accent2">
                  <a:lumMod val="75000"/>
                </a:schemeClr>
              </a:buClr>
              <a:buFont typeface="Wingdings" charset="2"/>
              <a:buChar char="§"/>
            </a:pPr>
            <a:r>
              <a:rPr lang="en-US" dirty="0" smtClean="0"/>
              <a:t>Financial implications of cancellation</a:t>
            </a:r>
          </a:p>
          <a:p>
            <a:pPr lvl="1">
              <a:buClr>
                <a:schemeClr val="accent2">
                  <a:lumMod val="75000"/>
                </a:schemeClr>
              </a:buClr>
              <a:buFont typeface="Wingdings" charset="2"/>
              <a:buChar char="§"/>
            </a:pPr>
            <a:r>
              <a:rPr lang="en-US" dirty="0" smtClean="0"/>
              <a:t>LAC programs</a:t>
            </a:r>
          </a:p>
          <a:p>
            <a:pPr lvl="1">
              <a:buClr>
                <a:schemeClr val="accent2">
                  <a:lumMod val="75000"/>
                </a:schemeClr>
              </a:buClr>
              <a:buFont typeface="Wingdings" charset="2"/>
              <a:buChar char="§"/>
            </a:pPr>
            <a:r>
              <a:rPr lang="en-US" dirty="0" smtClean="0"/>
              <a:t>Global Campus Partner programs</a:t>
            </a:r>
          </a:p>
          <a:p>
            <a:pPr>
              <a:buClr>
                <a:schemeClr val="accent2">
                  <a:lumMod val="75000"/>
                </a:schemeClr>
              </a:buClr>
              <a:buFont typeface="Wingdings" charset="2"/>
              <a:buChar char="§"/>
            </a:pPr>
            <a:r>
              <a:rPr lang="en-US" dirty="0" smtClean="0"/>
              <a:t>Refund appeals process</a:t>
            </a:r>
          </a:p>
          <a:p>
            <a:pPr>
              <a:buClr>
                <a:schemeClr val="accent2">
                  <a:lumMod val="75000"/>
                </a:schemeClr>
              </a:buClr>
              <a:buFont typeface="Wingdings" charset="2"/>
              <a:buChar char="§"/>
            </a:pPr>
            <a:r>
              <a:rPr lang="en-US" dirty="0" smtClean="0"/>
              <a:t>Contractual language with onsite providers</a:t>
            </a:r>
          </a:p>
          <a:p>
            <a:pPr>
              <a:buClr>
                <a:schemeClr val="accent2">
                  <a:lumMod val="75000"/>
                </a:schemeClr>
              </a:buClr>
              <a:buFont typeface="Wingdings" charset="2"/>
              <a:buChar char="§"/>
            </a:pPr>
            <a:r>
              <a:rPr lang="en-US" dirty="0" smtClean="0"/>
              <a:t>Creating emergency funds for cancellations</a:t>
            </a:r>
          </a:p>
          <a:p>
            <a:pPr>
              <a:buClr>
                <a:schemeClr val="accent2">
                  <a:lumMod val="75000"/>
                </a:schemeClr>
              </a:buClr>
              <a:buFont typeface="Wingdings" charset="2"/>
              <a:buChar char="§"/>
            </a:pPr>
            <a:endParaRPr lang="en-US" dirty="0" smtClean="0"/>
          </a:p>
          <a:p>
            <a:pPr>
              <a:buClr>
                <a:schemeClr val="accent2">
                  <a:lumMod val="75000"/>
                </a:schemeClr>
              </a:buClr>
              <a:buFont typeface="Wingdings" charset="2"/>
              <a:buChar char="§"/>
            </a:pPr>
            <a:endParaRPr lang="en-US" dirty="0" smtClean="0"/>
          </a:p>
          <a:p>
            <a:pPr>
              <a:buClr>
                <a:schemeClr val="accent2">
                  <a:lumMod val="75000"/>
                </a:schemeClr>
              </a:buClr>
              <a:buFont typeface="Wingdings" charset="2"/>
              <a:buChar char="§"/>
            </a:pPr>
            <a:endParaRPr lang="en-US" dirty="0" smtClean="0"/>
          </a:p>
          <a:p>
            <a:pPr>
              <a:buClr>
                <a:schemeClr val="accent2">
                  <a:lumMod val="75000"/>
                </a:schemeClr>
              </a:buClr>
              <a:buFont typeface="Wingdings" charset="2"/>
              <a:buChar char="§"/>
            </a:pPr>
            <a:endParaRPr lang="en-US" dirty="0" smtClean="0"/>
          </a:p>
          <a:p>
            <a:pPr marL="0" indent="0">
              <a:buNone/>
            </a:pPr>
            <a:endParaRPr lang="en-US" dirty="0"/>
          </a:p>
        </p:txBody>
      </p:sp>
      <p:sp>
        <p:nvSpPr>
          <p:cNvPr id="4" name="TextBox 3"/>
          <p:cNvSpPr txBox="1"/>
          <p:nvPr/>
        </p:nvSpPr>
        <p:spPr>
          <a:xfrm>
            <a:off x="1790700" y="6680200"/>
            <a:ext cx="184666" cy="338554"/>
          </a:xfrm>
          <a:prstGeom prst="rect">
            <a:avLst/>
          </a:prstGeom>
          <a:noFill/>
        </p:spPr>
        <p:txBody>
          <a:bodyPr wrap="none" rtlCol="0">
            <a:spAutoFit/>
          </a:bodyPr>
          <a:lstStyle/>
          <a:p>
            <a:endParaRPr lang="en-US" dirty="0"/>
          </a:p>
        </p:txBody>
      </p:sp>
      <p:sp>
        <p:nvSpPr>
          <p:cNvPr id="5" name="Rectangle 4"/>
          <p:cNvSpPr/>
          <p:nvPr/>
        </p:nvSpPr>
        <p:spPr>
          <a:xfrm>
            <a:off x="0" y="6642556"/>
            <a:ext cx="9144000" cy="215444"/>
          </a:xfrm>
          <a:prstGeom prst="rect">
            <a:avLst/>
          </a:prstGeom>
        </p:spPr>
        <p:txBody>
          <a:bodyPr wrap="square">
            <a:spAutoFit/>
          </a:bodyPr>
          <a:lstStyle/>
          <a:p>
            <a:r>
              <a:rPr lang="en-US" sz="800" b="1" dirty="0"/>
              <a:t>Content developed for the Summit for Learning Abroad, August 2015, Minneapolis, Minnesota. Any unauthorized use, disclosure or distribution is strictly prohibited</a:t>
            </a:r>
            <a:endParaRPr lang="en-US" sz="800" dirty="0"/>
          </a:p>
        </p:txBody>
      </p:sp>
    </p:spTree>
    <p:extLst>
      <p:ext uri="{BB962C8B-B14F-4D97-AF65-F5344CB8AC3E}">
        <p14:creationId xmlns:p14="http://schemas.microsoft.com/office/powerpoint/2010/main" val="418463526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Cancellations</a:t>
            </a:r>
            <a:endParaRPr lang="en-US" dirty="0"/>
          </a:p>
        </p:txBody>
      </p:sp>
      <p:sp>
        <p:nvSpPr>
          <p:cNvPr id="3" name="Content Placeholder 2"/>
          <p:cNvSpPr>
            <a:spLocks noGrp="1"/>
          </p:cNvSpPr>
          <p:nvPr>
            <p:ph idx="1"/>
          </p:nvPr>
        </p:nvSpPr>
        <p:spPr/>
        <p:txBody>
          <a:bodyPr/>
          <a:lstStyle/>
          <a:p>
            <a:pPr marL="0" indent="0">
              <a:buNone/>
            </a:pPr>
            <a:r>
              <a:rPr lang="en-US" dirty="0" smtClean="0"/>
              <a:t>All that Hard work, and then there is a cancellation</a:t>
            </a:r>
          </a:p>
          <a:p>
            <a:pPr>
              <a:buClr>
                <a:schemeClr val="accent2">
                  <a:lumMod val="75000"/>
                </a:schemeClr>
              </a:buClr>
              <a:buFont typeface="Wingdings" charset="2"/>
              <a:buChar char="§"/>
            </a:pPr>
            <a:r>
              <a:rPr lang="en-US" dirty="0" smtClean="0"/>
              <a:t>Individually by student</a:t>
            </a:r>
          </a:p>
          <a:p>
            <a:pPr>
              <a:buClr>
                <a:schemeClr val="accent2">
                  <a:lumMod val="75000"/>
                </a:schemeClr>
              </a:buClr>
              <a:buFont typeface="Wingdings" charset="2"/>
              <a:buChar char="§"/>
            </a:pPr>
            <a:r>
              <a:rPr lang="en-US" dirty="0" smtClean="0"/>
              <a:t>Full program by U of M or LAC</a:t>
            </a:r>
            <a:endParaRPr lang="en-US" dirty="0"/>
          </a:p>
        </p:txBody>
      </p:sp>
      <p:sp>
        <p:nvSpPr>
          <p:cNvPr id="4" name="Rectangle 3"/>
          <p:cNvSpPr/>
          <p:nvPr/>
        </p:nvSpPr>
        <p:spPr>
          <a:xfrm>
            <a:off x="0" y="6642556"/>
            <a:ext cx="9144000" cy="215444"/>
          </a:xfrm>
          <a:prstGeom prst="rect">
            <a:avLst/>
          </a:prstGeom>
        </p:spPr>
        <p:txBody>
          <a:bodyPr wrap="square">
            <a:spAutoFit/>
          </a:bodyPr>
          <a:lstStyle/>
          <a:p>
            <a:r>
              <a:rPr lang="en-US" sz="800" b="1" dirty="0"/>
              <a:t>Content developed for the Summit for Learning Abroad, August 2015, Minneapolis, Minnesota. Any unauthorized use, disclosure or distribution is strictly prohibited</a:t>
            </a:r>
            <a:endParaRPr lang="en-US" sz="800" dirty="0"/>
          </a:p>
        </p:txBody>
      </p:sp>
    </p:spTree>
    <p:extLst>
      <p:ext uri="{BB962C8B-B14F-4D97-AF65-F5344CB8AC3E}">
        <p14:creationId xmlns:p14="http://schemas.microsoft.com/office/powerpoint/2010/main" val="253775099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LAC Financial Considerations</a:t>
            </a:r>
            <a:endParaRPr lang="en-US" dirty="0"/>
          </a:p>
        </p:txBody>
      </p:sp>
      <p:pic>
        <p:nvPicPr>
          <p:cNvPr id="4" name="Content Placeholder 3" descr="Screen Shot 2015-07-29 at 10.16.39 AM.png"/>
          <p:cNvPicPr>
            <a:picLocks noGrp="1" noChangeAspect="1"/>
          </p:cNvPicPr>
          <p:nvPr>
            <p:ph idx="1"/>
          </p:nvPr>
        </p:nvPicPr>
        <p:blipFill rotWithShape="1">
          <a:blip r:embed="rId3">
            <a:extLst>
              <a:ext uri="{28A0092B-C50C-407E-A947-70E740481C1C}">
                <a14:useLocalDpi xmlns:a14="http://schemas.microsoft.com/office/drawing/2010/main" val="0"/>
              </a:ext>
            </a:extLst>
          </a:blip>
          <a:srcRect t="-448" b="-972"/>
          <a:stretch/>
        </p:blipFill>
        <p:spPr>
          <a:xfrm>
            <a:off x="545703" y="1219200"/>
            <a:ext cx="7903357" cy="4597399"/>
          </a:xfrm>
        </p:spPr>
      </p:pic>
      <p:sp>
        <p:nvSpPr>
          <p:cNvPr id="5" name="Rectangle 4"/>
          <p:cNvSpPr/>
          <p:nvPr/>
        </p:nvSpPr>
        <p:spPr>
          <a:xfrm>
            <a:off x="0" y="6642556"/>
            <a:ext cx="9144000" cy="215444"/>
          </a:xfrm>
          <a:prstGeom prst="rect">
            <a:avLst/>
          </a:prstGeom>
        </p:spPr>
        <p:txBody>
          <a:bodyPr wrap="square">
            <a:spAutoFit/>
          </a:bodyPr>
          <a:lstStyle/>
          <a:p>
            <a:r>
              <a:rPr lang="en-US" sz="800" b="1" dirty="0"/>
              <a:t>Content developed for the Summit for Learning Abroad, August 2015, Minneapolis, Minnesota. Any unauthorized use, disclosure or distribution is strictly prohibited</a:t>
            </a:r>
            <a:endParaRPr lang="en-US" sz="800" dirty="0"/>
          </a:p>
        </p:txBody>
      </p:sp>
    </p:spTree>
    <p:extLst>
      <p:ext uri="{BB962C8B-B14F-4D97-AF65-F5344CB8AC3E}">
        <p14:creationId xmlns:p14="http://schemas.microsoft.com/office/powerpoint/2010/main" val="51733782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Partner Financial Considerations</a:t>
            </a:r>
            <a:endParaRPr lang="en-US" dirty="0"/>
          </a:p>
        </p:txBody>
      </p:sp>
      <p:sp>
        <p:nvSpPr>
          <p:cNvPr id="3" name="Content Placeholder 2"/>
          <p:cNvSpPr>
            <a:spLocks noGrp="1"/>
          </p:cNvSpPr>
          <p:nvPr>
            <p:ph idx="1"/>
          </p:nvPr>
        </p:nvSpPr>
        <p:spPr/>
        <p:txBody>
          <a:bodyPr/>
          <a:lstStyle/>
          <a:p>
            <a:pPr>
              <a:buFont typeface="Wingdings" charset="2"/>
              <a:buChar char="§"/>
            </a:pPr>
            <a:r>
              <a:rPr lang="en-US" dirty="0" smtClean="0"/>
              <a:t>Student cancellation:  $400 APAAC, CISI, &amp; any non-recoverable costs charged to student.</a:t>
            </a:r>
          </a:p>
          <a:p>
            <a:pPr>
              <a:buFont typeface="Wingdings" charset="2"/>
              <a:buChar char="§"/>
            </a:pPr>
            <a:r>
              <a:rPr lang="en-US" dirty="0" smtClean="0"/>
              <a:t>Program cancellation:  </a:t>
            </a:r>
          </a:p>
          <a:p>
            <a:pPr lvl="1">
              <a:buFont typeface="Wingdings" charset="2"/>
              <a:buChar char="§"/>
            </a:pPr>
            <a:r>
              <a:rPr lang="en-US" dirty="0" smtClean="0"/>
              <a:t>$50 application fee refunded to student, charged to department.</a:t>
            </a:r>
          </a:p>
          <a:p>
            <a:pPr lvl="1">
              <a:buFont typeface="Wingdings" charset="2"/>
              <a:buChar char="§"/>
            </a:pPr>
            <a:r>
              <a:rPr lang="en-US" dirty="0" smtClean="0"/>
              <a:t>Base cost of $600-$2400 charged to department if less than 6 students in confirmed status based on timing of cancellation.</a:t>
            </a:r>
          </a:p>
          <a:p>
            <a:pPr lvl="1">
              <a:buFont typeface="Wingdings" charset="2"/>
              <a:buChar char="§"/>
            </a:pPr>
            <a:r>
              <a:rPr lang="en-US" dirty="0" smtClean="0"/>
              <a:t>$</a:t>
            </a:r>
            <a:r>
              <a:rPr lang="en-US" dirty="0" smtClean="0"/>
              <a:t>400 APAAC charged to the unit, if 6 students or more in the confirmed status.</a:t>
            </a:r>
          </a:p>
          <a:p>
            <a:pPr marL="408184" lvl="1" indent="0">
              <a:buNone/>
            </a:pPr>
            <a:endParaRPr lang="en-US" dirty="0"/>
          </a:p>
        </p:txBody>
      </p:sp>
    </p:spTree>
    <p:extLst>
      <p:ext uri="{BB962C8B-B14F-4D97-AF65-F5344CB8AC3E}">
        <p14:creationId xmlns:p14="http://schemas.microsoft.com/office/powerpoint/2010/main" val="67306343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Appeal for Refund Process</a:t>
            </a:r>
            <a:endParaRPr lang="en-US" dirty="0"/>
          </a:p>
        </p:txBody>
      </p:sp>
      <p:sp>
        <p:nvSpPr>
          <p:cNvPr id="3" name="Content Placeholder 2"/>
          <p:cNvSpPr>
            <a:spLocks noGrp="1"/>
          </p:cNvSpPr>
          <p:nvPr>
            <p:ph idx="1"/>
          </p:nvPr>
        </p:nvSpPr>
        <p:spPr/>
        <p:txBody>
          <a:bodyPr/>
          <a:lstStyle/>
          <a:p>
            <a:pPr>
              <a:buClr>
                <a:schemeClr val="accent2">
                  <a:lumMod val="75000"/>
                </a:schemeClr>
              </a:buClr>
              <a:buFont typeface="Wingdings" charset="2"/>
              <a:buChar char="§"/>
            </a:pPr>
            <a:r>
              <a:rPr lang="en-US" dirty="0" smtClean="0"/>
              <a:t>Appeal Process:</a:t>
            </a:r>
          </a:p>
          <a:p>
            <a:pPr lvl="1">
              <a:buClr>
                <a:schemeClr val="accent2">
                  <a:lumMod val="75000"/>
                </a:schemeClr>
              </a:buClr>
              <a:buFont typeface="Wingdings" charset="2"/>
              <a:buChar char="§"/>
            </a:pPr>
            <a:r>
              <a:rPr lang="en-US" dirty="0">
                <a:hlinkClick r:id="rId2"/>
              </a:rPr>
              <a:t>http://umabroad.umn.edu/students/policies/finances/</a:t>
            </a:r>
            <a:r>
              <a:rPr lang="en-US" dirty="0" smtClean="0">
                <a:hlinkClick r:id="rId2"/>
              </a:rPr>
              <a:t>refundprocess</a:t>
            </a:r>
            <a:endParaRPr lang="en-US" dirty="0" smtClean="0"/>
          </a:p>
          <a:p>
            <a:pPr>
              <a:buClr>
                <a:schemeClr val="accent2">
                  <a:lumMod val="75000"/>
                </a:schemeClr>
              </a:buClr>
              <a:buFont typeface="Wingdings" charset="2"/>
              <a:buChar char="§"/>
            </a:pPr>
            <a:r>
              <a:rPr lang="en-US" dirty="0" smtClean="0"/>
              <a:t>Extenuating Circumstances</a:t>
            </a:r>
          </a:p>
          <a:p>
            <a:pPr lvl="1">
              <a:buClr>
                <a:schemeClr val="accent2">
                  <a:lumMod val="75000"/>
                </a:schemeClr>
              </a:buClr>
              <a:buFont typeface="Wingdings" charset="2"/>
              <a:buChar char="§"/>
            </a:pPr>
            <a:r>
              <a:rPr lang="en-US" dirty="0" smtClean="0"/>
              <a:t>Medical</a:t>
            </a:r>
          </a:p>
          <a:p>
            <a:pPr lvl="1">
              <a:buClr>
                <a:schemeClr val="accent2">
                  <a:lumMod val="75000"/>
                </a:schemeClr>
              </a:buClr>
              <a:buFont typeface="Wingdings" charset="2"/>
              <a:buChar char="§"/>
            </a:pPr>
            <a:r>
              <a:rPr lang="en-US" dirty="0" smtClean="0"/>
              <a:t>Illness/Death in the Immediate Family</a:t>
            </a:r>
          </a:p>
          <a:p>
            <a:pPr lvl="1">
              <a:buClr>
                <a:schemeClr val="accent2">
                  <a:lumMod val="75000"/>
                </a:schemeClr>
              </a:buClr>
              <a:buFont typeface="Wingdings" charset="2"/>
              <a:buChar char="§"/>
            </a:pPr>
            <a:r>
              <a:rPr lang="en-US" dirty="0" smtClean="0"/>
              <a:t>Academic</a:t>
            </a:r>
          </a:p>
          <a:p>
            <a:pPr lvl="1">
              <a:buClr>
                <a:schemeClr val="accent2">
                  <a:lumMod val="75000"/>
                </a:schemeClr>
              </a:buClr>
              <a:buFont typeface="Wingdings" charset="2"/>
              <a:buChar char="§"/>
            </a:pPr>
            <a:r>
              <a:rPr lang="en-US" dirty="0" smtClean="0"/>
              <a:t>Military Action</a:t>
            </a:r>
          </a:p>
          <a:p>
            <a:pPr lvl="1">
              <a:buClr>
                <a:schemeClr val="accent2">
                  <a:lumMod val="75000"/>
                </a:schemeClr>
              </a:buClr>
              <a:buFont typeface="Wingdings" charset="2"/>
              <a:buChar char="§"/>
            </a:pPr>
            <a:r>
              <a:rPr lang="en-US" dirty="0" smtClean="0"/>
              <a:t>Unanticipated Change in Financial Situation</a:t>
            </a:r>
          </a:p>
          <a:p>
            <a:pPr lvl="1">
              <a:buClr>
                <a:schemeClr val="accent2">
                  <a:lumMod val="75000"/>
                </a:schemeClr>
              </a:buClr>
              <a:buFont typeface="Wingdings" charset="2"/>
              <a:buChar char="§"/>
            </a:pPr>
            <a:r>
              <a:rPr lang="en-US" dirty="0" smtClean="0"/>
              <a:t>Other</a:t>
            </a:r>
          </a:p>
        </p:txBody>
      </p:sp>
      <p:sp>
        <p:nvSpPr>
          <p:cNvPr id="4" name="Rectangle 3"/>
          <p:cNvSpPr/>
          <p:nvPr/>
        </p:nvSpPr>
        <p:spPr>
          <a:xfrm>
            <a:off x="0" y="6642556"/>
            <a:ext cx="9144000" cy="215444"/>
          </a:xfrm>
          <a:prstGeom prst="rect">
            <a:avLst/>
          </a:prstGeom>
        </p:spPr>
        <p:txBody>
          <a:bodyPr wrap="square">
            <a:spAutoFit/>
          </a:bodyPr>
          <a:lstStyle/>
          <a:p>
            <a:r>
              <a:rPr lang="en-US" sz="800" b="1" dirty="0"/>
              <a:t>Content developed for the Summit for Learning Abroad, August 2015, Minneapolis, Minnesota. Any unauthorized use, disclosure or distribution is strictly prohibited</a:t>
            </a:r>
            <a:endParaRPr lang="en-US" sz="800" dirty="0"/>
          </a:p>
        </p:txBody>
      </p:sp>
    </p:spTree>
    <p:extLst>
      <p:ext uri="{BB962C8B-B14F-4D97-AF65-F5344CB8AC3E}">
        <p14:creationId xmlns:p14="http://schemas.microsoft.com/office/powerpoint/2010/main" val="219794318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8" name="Content Placeholder 7" descr="RefundAppeal11.pdf"/>
          <p:cNvPicPr>
            <a:picLocks noGrp="1" noChangeAspect="1"/>
          </p:cNvPicPr>
          <p:nvPr>
            <p:ph idx="1"/>
          </p:nvPr>
        </p:nvPicPr>
        <p:blipFill rotWithShape="1">
          <a:blip r:embed="rId2">
            <a:extLst>
              <a:ext uri="{28A0092B-C50C-407E-A947-70E740481C1C}">
                <a14:useLocalDpi xmlns:a14="http://schemas.microsoft.com/office/drawing/2010/main" val="0"/>
              </a:ext>
            </a:extLst>
          </a:blip>
          <a:srcRect l="-28942" r="-28942"/>
          <a:stretch/>
        </p:blipFill>
        <p:spPr>
          <a:xfrm>
            <a:off x="673100" y="484661"/>
            <a:ext cx="7775575" cy="6373339"/>
          </a:xfrm>
        </p:spPr>
      </p:pic>
    </p:spTree>
    <p:extLst>
      <p:ext uri="{BB962C8B-B14F-4D97-AF65-F5344CB8AC3E}">
        <p14:creationId xmlns:p14="http://schemas.microsoft.com/office/powerpoint/2010/main" val="320443056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descr="RefundAppeal11.pdf"/>
          <p:cNvPicPr>
            <a:picLocks noGrp="1" noChangeAspect="1"/>
          </p:cNvPicPr>
          <p:nvPr>
            <p:ph idx="1"/>
          </p:nvPr>
        </p:nvPicPr>
        <p:blipFill rotWithShape="1">
          <a:blip r:embed="rId2">
            <a:extLst>
              <a:ext uri="{28A0092B-C50C-407E-A947-70E740481C1C}">
                <a14:useLocalDpi xmlns:a14="http://schemas.microsoft.com/office/drawing/2010/main" val="0"/>
              </a:ext>
            </a:extLst>
          </a:blip>
          <a:srcRect l="-38321" r="-38321"/>
          <a:stretch/>
        </p:blipFill>
        <p:spPr>
          <a:xfrm>
            <a:off x="546100" y="484188"/>
            <a:ext cx="7902575" cy="5789612"/>
          </a:xfrm>
        </p:spPr>
      </p:pic>
    </p:spTree>
    <p:extLst>
      <p:ext uri="{BB962C8B-B14F-4D97-AF65-F5344CB8AC3E}">
        <p14:creationId xmlns:p14="http://schemas.microsoft.com/office/powerpoint/2010/main" val="255445015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Refund Appeal Forms Required</a:t>
            </a:r>
            <a:endParaRPr lang="en-US" dirty="0"/>
          </a:p>
        </p:txBody>
      </p:sp>
      <p:sp>
        <p:nvSpPr>
          <p:cNvPr id="3" name="Content Placeholder 2"/>
          <p:cNvSpPr>
            <a:spLocks noGrp="1"/>
          </p:cNvSpPr>
          <p:nvPr>
            <p:ph idx="1"/>
          </p:nvPr>
        </p:nvSpPr>
        <p:spPr/>
        <p:txBody>
          <a:bodyPr/>
          <a:lstStyle/>
          <a:p>
            <a:pPr>
              <a:buClr>
                <a:schemeClr val="accent2">
                  <a:lumMod val="75000"/>
                </a:schemeClr>
              </a:buClr>
              <a:buFont typeface="Wingdings" charset="2"/>
              <a:buChar char="§"/>
            </a:pPr>
            <a:r>
              <a:rPr lang="en-US" dirty="0" smtClean="0"/>
              <a:t>Appeal for Refund Form</a:t>
            </a:r>
          </a:p>
          <a:p>
            <a:pPr>
              <a:buClr>
                <a:schemeClr val="accent2">
                  <a:lumMod val="75000"/>
                </a:schemeClr>
              </a:buClr>
              <a:buFont typeface="Wingdings" charset="2"/>
              <a:buChar char="§"/>
            </a:pPr>
            <a:r>
              <a:rPr lang="en-US" dirty="0" smtClean="0"/>
              <a:t>Personal Statement explaining the situation</a:t>
            </a:r>
          </a:p>
          <a:p>
            <a:pPr>
              <a:buClr>
                <a:schemeClr val="accent2">
                  <a:lumMod val="75000"/>
                </a:schemeClr>
              </a:buClr>
              <a:buFont typeface="Wingdings" charset="2"/>
              <a:buChar char="§"/>
            </a:pPr>
            <a:r>
              <a:rPr lang="en-US" dirty="0" smtClean="0"/>
              <a:t>Medical Refund Form (if applicable) signed by medical professional</a:t>
            </a:r>
          </a:p>
          <a:p>
            <a:pPr>
              <a:buClr>
                <a:schemeClr val="accent2">
                  <a:lumMod val="75000"/>
                </a:schemeClr>
              </a:buClr>
              <a:buFont typeface="Wingdings" charset="2"/>
              <a:buChar char="§"/>
            </a:pPr>
            <a:r>
              <a:rPr lang="en-US" dirty="0" smtClean="0"/>
              <a:t>Any other applicable forms (bankruptcy documentation, death certificate, etc.)</a:t>
            </a:r>
            <a:endParaRPr lang="en-US" dirty="0"/>
          </a:p>
        </p:txBody>
      </p:sp>
      <p:sp>
        <p:nvSpPr>
          <p:cNvPr id="4" name="Rectangle 3"/>
          <p:cNvSpPr/>
          <p:nvPr/>
        </p:nvSpPr>
        <p:spPr>
          <a:xfrm>
            <a:off x="0" y="6642556"/>
            <a:ext cx="9144000" cy="215444"/>
          </a:xfrm>
          <a:prstGeom prst="rect">
            <a:avLst/>
          </a:prstGeom>
        </p:spPr>
        <p:txBody>
          <a:bodyPr wrap="square">
            <a:spAutoFit/>
          </a:bodyPr>
          <a:lstStyle/>
          <a:p>
            <a:r>
              <a:rPr lang="en-US" sz="800" b="1" dirty="0"/>
              <a:t>Content developed for the Summit for Learning Abroad, August 2015, Minneapolis, Minnesota. Any unauthorized use, disclosure or distribution is strictly prohibited</a:t>
            </a:r>
            <a:endParaRPr lang="en-US" sz="800" dirty="0"/>
          </a:p>
        </p:txBody>
      </p:sp>
    </p:spTree>
    <p:extLst>
      <p:ext uri="{BB962C8B-B14F-4D97-AF65-F5344CB8AC3E}">
        <p14:creationId xmlns:p14="http://schemas.microsoft.com/office/powerpoint/2010/main" val="308847089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LAC 2015 PowerPoint Template">
  <a:themeElements>
    <a:clrScheme name="LAC 2015 Template Colors">
      <a:dk1>
        <a:sysClr val="windowText" lastClr="000000"/>
      </a:dk1>
      <a:lt1>
        <a:sysClr val="window" lastClr="FFFFFF"/>
      </a:lt1>
      <a:dk2>
        <a:srgbClr val="7A0019"/>
      </a:dk2>
      <a:lt2>
        <a:srgbClr val="FFCC33"/>
      </a:lt2>
      <a:accent1>
        <a:srgbClr val="4F81BD"/>
      </a:accent1>
      <a:accent2>
        <a:srgbClr val="C0504D"/>
      </a:accent2>
      <a:accent3>
        <a:srgbClr val="9BBB59"/>
      </a:accent3>
      <a:accent4>
        <a:srgbClr val="8064A2"/>
      </a:accent4>
      <a:accent5>
        <a:srgbClr val="4BACC6"/>
      </a:accent5>
      <a:accent6>
        <a:srgbClr val="F79646"/>
      </a:accent6>
      <a:hlink>
        <a:srgbClr val="7A0019"/>
      </a:hlink>
      <a:folHlink>
        <a:srgbClr val="FFCC33"/>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LAC 2015 Template 9.potx [Autosaved]" id="{A467AC14-97E7-4638-BE07-1604D21D80A4}" vid="{6B7335D8-21C1-4672-AEF4-F99896776FA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LAC 2015 PowerPoint Template.potx</Template>
  <TotalTime>1603</TotalTime>
  <Words>716</Words>
  <Application>Microsoft Macintosh PowerPoint</Application>
  <PresentationFormat>On-screen Show (4:3)</PresentationFormat>
  <Paragraphs>101</Paragraphs>
  <Slides>16</Slides>
  <Notes>7</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LAC 2015 PowerPoint Template</vt:lpstr>
      <vt:lpstr>Study Abroad Cancellations</vt:lpstr>
      <vt:lpstr>Topics</vt:lpstr>
      <vt:lpstr>Cancellations</vt:lpstr>
      <vt:lpstr>LAC Financial Considerations</vt:lpstr>
      <vt:lpstr>Global Partner Financial Considerations</vt:lpstr>
      <vt:lpstr>Appeal for Refund Process</vt:lpstr>
      <vt:lpstr>PowerPoint Presentation</vt:lpstr>
      <vt:lpstr>PowerPoint Presentation</vt:lpstr>
      <vt:lpstr>Refund Appeal Forms Required</vt:lpstr>
      <vt:lpstr>The Refund Appeal Committee</vt:lpstr>
      <vt:lpstr>Proactive Measures</vt:lpstr>
      <vt:lpstr>PowerPoint Presentation</vt:lpstr>
      <vt:lpstr>Appeals</vt:lpstr>
      <vt:lpstr>Emergency Funds</vt:lpstr>
      <vt:lpstr>Questions</vt:lpstr>
      <vt:lpstr>Contact Information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Ilya Kravchik</dc:creator>
  <cp:lastModifiedBy>Presenter</cp:lastModifiedBy>
  <cp:revision>158</cp:revision>
  <cp:lastPrinted>2015-07-29T16:56:07Z</cp:lastPrinted>
  <dcterms:created xsi:type="dcterms:W3CDTF">2015-07-15T02:50:05Z</dcterms:created>
  <dcterms:modified xsi:type="dcterms:W3CDTF">2016-09-29T17:09:16Z</dcterms:modified>
</cp:coreProperties>
</file>